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804" r:id="rId5"/>
  </p:sldMasterIdLst>
  <p:notesMasterIdLst>
    <p:notesMasterId r:id="rId35"/>
  </p:notesMasterIdLst>
  <p:handoutMasterIdLst>
    <p:handoutMasterId r:id="rId36"/>
  </p:handoutMasterIdLst>
  <p:sldIdLst>
    <p:sldId id="256" r:id="rId6"/>
    <p:sldId id="301" r:id="rId7"/>
    <p:sldId id="324" r:id="rId8"/>
    <p:sldId id="287" r:id="rId9"/>
    <p:sldId id="303" r:id="rId10"/>
    <p:sldId id="322" r:id="rId11"/>
    <p:sldId id="334" r:id="rId12"/>
    <p:sldId id="335" r:id="rId13"/>
    <p:sldId id="325" r:id="rId14"/>
    <p:sldId id="304" r:id="rId15"/>
    <p:sldId id="315" r:id="rId16"/>
    <p:sldId id="327" r:id="rId17"/>
    <p:sldId id="328" r:id="rId18"/>
    <p:sldId id="316" r:id="rId19"/>
    <p:sldId id="329" r:id="rId20"/>
    <p:sldId id="317" r:id="rId21"/>
    <p:sldId id="336" r:id="rId22"/>
    <p:sldId id="337" r:id="rId23"/>
    <p:sldId id="338" r:id="rId24"/>
    <p:sldId id="318" r:id="rId25"/>
    <p:sldId id="305" r:id="rId26"/>
    <p:sldId id="319" r:id="rId27"/>
    <p:sldId id="331" r:id="rId28"/>
    <p:sldId id="330" r:id="rId29"/>
    <p:sldId id="332" r:id="rId30"/>
    <p:sldId id="306" r:id="rId31"/>
    <p:sldId id="320" r:id="rId32"/>
    <p:sldId id="326" r:id="rId33"/>
    <p:sldId id="333"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094689-41DF-83F2-9702-95CDCC695F5D}" name="Kirsten Crisford" initials="KC" userId="Kirsten Crisford" providerId="None"/>
  <p188:author id="{D6E840B5-0DFC-9F27-DB8A-72B2854BE4A5}" name="PJ Walters" initials="PW" userId="S::PJ@amadeus.co.uk::419d28e2-5965-4cb7-9840-6d88fd6ad6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65" autoAdjust="0"/>
    <p:restoredTop sz="93557" autoAdjust="0"/>
  </p:normalViewPr>
  <p:slideViewPr>
    <p:cSldViewPr snapToGrid="0" showGuides="1">
      <p:cViewPr>
        <p:scale>
          <a:sx n="50" d="100"/>
          <a:sy n="50" d="100"/>
        </p:scale>
        <p:origin x="908" y="3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2"/>
        <a:sy n="1" d="2"/>
      </p:scale>
      <p:origin x="0" y="0"/>
    </p:cViewPr>
  </p:sorterViewPr>
  <p:notesViewPr>
    <p:cSldViewPr snapToGrid="0" showGuides="1">
      <p:cViewPr varScale="1">
        <p:scale>
          <a:sx n="107" d="100"/>
          <a:sy n="107" d="100"/>
        </p:scale>
        <p:origin x="86" y="6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C570CD-0C24-10BF-4B78-6117A28B0094}"/>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a:extLst>
              <a:ext uri="{FF2B5EF4-FFF2-40B4-BE49-F238E27FC236}">
                <a16:creationId xmlns:a16="http://schemas.microsoft.com/office/drawing/2014/main" id="{1739BB38-3B01-A961-56A6-68729A67C60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2E57C41-3D56-421B-B501-0905EF3A8D8F}" type="datetimeFigureOut">
              <a:rPr lang="en-GB" smtClean="0"/>
              <a:t>21/10/2024</a:t>
            </a:fld>
            <a:endParaRPr lang="en-GB"/>
          </a:p>
        </p:txBody>
      </p:sp>
      <p:sp>
        <p:nvSpPr>
          <p:cNvPr id="4" name="Footer Placeholder 3">
            <a:extLst>
              <a:ext uri="{FF2B5EF4-FFF2-40B4-BE49-F238E27FC236}">
                <a16:creationId xmlns:a16="http://schemas.microsoft.com/office/drawing/2014/main" id="{1F701283-CE6E-6F7D-CC8B-81D79C6A0396}"/>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EA3C82DF-7D7F-EE07-5E59-42F17827715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8A534F4-AC02-45B5-9FAF-8F9524A7E8E6}" type="slidenum">
              <a:rPr lang="en-GB" smtClean="0"/>
              <a:t>‹#›</a:t>
            </a:fld>
            <a:endParaRPr lang="en-GB"/>
          </a:p>
        </p:txBody>
      </p:sp>
    </p:spTree>
    <p:extLst>
      <p:ext uri="{BB962C8B-B14F-4D97-AF65-F5344CB8AC3E}">
        <p14:creationId xmlns:p14="http://schemas.microsoft.com/office/powerpoint/2010/main" val="31924236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024" userDrawn="1">
          <p15:clr>
            <a:srgbClr val="F26B43"/>
          </p15:clr>
        </p15:guide>
        <p15:guide id="2" pos="230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CA95FCF-42C2-436A-A6D5-6E85C386E3D1}" type="datetimeFigureOut">
              <a:rPr lang="en-GB" smtClean="0"/>
              <a:t>21/10/2024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870C111-E71B-4E0F-A43F-88CC08DAAFE0}" type="slidenum">
              <a:rPr lang="en-GB" smtClean="0"/>
              <a:t>‹#›</a:t>
            </a:fld>
            <a:endParaRPr lang="en-GB"/>
          </a:p>
        </p:txBody>
      </p:sp>
    </p:spTree>
    <p:extLst>
      <p:ext uri="{BB962C8B-B14F-4D97-AF65-F5344CB8AC3E}">
        <p14:creationId xmlns:p14="http://schemas.microsoft.com/office/powerpoint/2010/main" val="143125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70C111-E71B-4E0F-A43F-88CC08DAAFE0}" type="slidenum">
              <a:rPr lang="en-GB" smtClean="0"/>
              <a:t>1</a:t>
            </a:fld>
            <a:endParaRPr lang="en-GB"/>
          </a:p>
        </p:txBody>
      </p:sp>
    </p:spTree>
    <p:extLst>
      <p:ext uri="{BB962C8B-B14F-4D97-AF65-F5344CB8AC3E}">
        <p14:creationId xmlns:p14="http://schemas.microsoft.com/office/powerpoint/2010/main" val="253843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900"/>
              </a:spcBef>
              <a:spcAft>
                <a:spcPts val="900"/>
              </a:spcAft>
            </a:pPr>
            <a:r>
              <a:rPr lang="en-US" sz="1800" dirty="0">
                <a:effectLst/>
                <a:latin typeface="Arial" panose="020B0604020202020204" pitchFamily="34" charset="0"/>
                <a:ea typeface="Cambria" panose="02040503050406030204" pitchFamily="18" charset="0"/>
              </a:rPr>
              <a:t>In SAS the essential unit of data is the </a:t>
            </a:r>
            <a:r>
              <a:rPr lang="en-US" sz="1800" i="1" dirty="0">
                <a:effectLst/>
                <a:latin typeface="Arial" panose="020B0604020202020204" pitchFamily="34" charset="0"/>
                <a:ea typeface="Cambria" panose="02040503050406030204" pitchFamily="18" charset="0"/>
              </a:rPr>
              <a:t>dataset</a:t>
            </a:r>
            <a:r>
              <a:rPr lang="en-US" sz="1800" dirty="0">
                <a:effectLst/>
                <a:latin typeface="Arial" panose="020B0604020202020204" pitchFamily="34" charset="0"/>
                <a:ea typeface="Cambria" panose="02040503050406030204" pitchFamily="18" charset="0"/>
              </a:rPr>
              <a:t>, comprised of </a:t>
            </a:r>
            <a:r>
              <a:rPr lang="en-US" sz="1800" i="1" dirty="0">
                <a:effectLst/>
                <a:latin typeface="Arial" panose="020B0604020202020204" pitchFamily="34" charset="0"/>
                <a:ea typeface="Cambria" panose="02040503050406030204" pitchFamily="18" charset="0"/>
              </a:rPr>
              <a:t>observations</a:t>
            </a:r>
            <a:r>
              <a:rPr lang="en-US" sz="1800" dirty="0">
                <a:effectLst/>
                <a:latin typeface="Arial" panose="020B0604020202020204" pitchFamily="34" charset="0"/>
                <a:ea typeface="Cambria" panose="02040503050406030204" pitchFamily="18" charset="0"/>
              </a:rPr>
              <a:t> and </a:t>
            </a:r>
            <a:r>
              <a:rPr lang="en-US" sz="1800" i="1" dirty="0">
                <a:effectLst/>
                <a:latin typeface="Arial" panose="020B0604020202020204" pitchFamily="34" charset="0"/>
                <a:ea typeface="Cambria" panose="02040503050406030204" pitchFamily="18" charset="0"/>
              </a:rPr>
              <a:t>variables</a:t>
            </a:r>
            <a:r>
              <a:rPr lang="en-US" sz="1800" dirty="0">
                <a:effectLst/>
                <a:latin typeface="Arial" panose="020B0604020202020204" pitchFamily="34" charset="0"/>
                <a:ea typeface="Cambria" panose="02040503050406030204" pitchFamily="18" charset="0"/>
              </a:rPr>
              <a:t>. In R, the essential atomic structure is the </a:t>
            </a:r>
            <a:r>
              <a:rPr lang="en-US" sz="1800" dirty="0">
                <a:solidFill>
                  <a:srgbClr val="000000"/>
                </a:solidFill>
                <a:effectLst/>
                <a:latin typeface="Consolas" panose="020B0609020204030204" pitchFamily="49" charset="0"/>
                <a:ea typeface="Cambria" panose="02040503050406030204" pitchFamily="18" charset="0"/>
              </a:rPr>
              <a:t>vector</a:t>
            </a:r>
            <a:r>
              <a:rPr lang="en-US" sz="1800" dirty="0">
                <a:effectLst/>
                <a:latin typeface="Arial" panose="020B0604020202020204" pitchFamily="34" charset="0"/>
                <a:ea typeface="Cambria" panose="02040503050406030204" pitchFamily="18" charset="0"/>
              </a:rPr>
              <a:t>, a homogeneous sequence of elements. This is the first difference that SAS users must become accustomed to, in SAS although you will frequently operate on a single variable, that will always be within the context of a dataset. In R, you will frequently operate on a single vector, although more often you will be working with a </a:t>
            </a:r>
            <a:r>
              <a:rPr lang="en-US" sz="1800" dirty="0" err="1">
                <a:solidFill>
                  <a:srgbClr val="000000"/>
                </a:solidFill>
                <a:effectLst/>
                <a:latin typeface="Consolas" panose="020B0609020204030204" pitchFamily="49" charset="0"/>
                <a:ea typeface="Cambria" panose="02040503050406030204" pitchFamily="18" charset="0"/>
              </a:rPr>
              <a:t>data.frame</a:t>
            </a:r>
            <a:r>
              <a:rPr lang="en-US" sz="1800" dirty="0">
                <a:effectLst/>
                <a:latin typeface="Arial" panose="020B0604020202020204" pitchFamily="34" charset="0"/>
                <a:ea typeface="Cambria" panose="02040503050406030204" pitchFamily="18" charset="0"/>
              </a:rPr>
              <a:t>, a tabular data structure with </a:t>
            </a:r>
            <a:r>
              <a:rPr lang="en-US" sz="1800" i="1" dirty="0">
                <a:effectLst/>
                <a:latin typeface="Arial" panose="020B0604020202020204" pitchFamily="34" charset="0"/>
                <a:ea typeface="Cambria" panose="02040503050406030204" pitchFamily="18" charset="0"/>
              </a:rPr>
              <a:t>rows</a:t>
            </a:r>
            <a:r>
              <a:rPr lang="en-US" sz="1800" dirty="0">
                <a:effectLst/>
                <a:latin typeface="Arial" panose="020B0604020202020204" pitchFamily="34" charset="0"/>
                <a:ea typeface="Cambria" panose="02040503050406030204" pitchFamily="18" charset="0"/>
              </a:rPr>
              <a:t> and </a:t>
            </a:r>
            <a:r>
              <a:rPr lang="en-US" sz="1800" i="1" dirty="0">
                <a:effectLst/>
                <a:latin typeface="Arial" panose="020B0604020202020204" pitchFamily="34" charset="0"/>
                <a:ea typeface="Cambria" panose="02040503050406030204" pitchFamily="18" charset="0"/>
              </a:rPr>
              <a:t>columns</a:t>
            </a:r>
            <a:r>
              <a:rPr lang="en-US" sz="1800" dirty="0">
                <a:effectLst/>
                <a:latin typeface="Arial" panose="020B0604020202020204" pitchFamily="34" charset="0"/>
                <a:ea typeface="Cambria" panose="02040503050406030204" pitchFamily="18" charset="0"/>
              </a:rPr>
              <a:t> (occasionally observations and variables, see </a:t>
            </a:r>
            <a:r>
              <a:rPr lang="en-US" sz="1800" dirty="0">
                <a:solidFill>
                  <a:srgbClr val="000000"/>
                </a:solidFill>
                <a:effectLst/>
                <a:latin typeface="Consolas" panose="020B0609020204030204" pitchFamily="49" charset="0"/>
                <a:ea typeface="Cambria" panose="02040503050406030204" pitchFamily="18" charset="0"/>
              </a:rPr>
              <a:t>str(</a:t>
            </a:r>
            <a:r>
              <a:rPr lang="en-US" sz="1800" dirty="0" err="1">
                <a:solidFill>
                  <a:srgbClr val="000000"/>
                </a:solidFill>
                <a:effectLst/>
                <a:latin typeface="Consolas" panose="020B0609020204030204" pitchFamily="49" charset="0"/>
                <a:ea typeface="Cambria" panose="02040503050406030204" pitchFamily="18" charset="0"/>
              </a:rPr>
              <a:t>df</a:t>
            </a:r>
            <a:r>
              <a:rPr lang="en-US" sz="1800" dirty="0">
                <a:solidFill>
                  <a:srgbClr val="000000"/>
                </a:solidFill>
                <a:effectLst/>
                <a:latin typeface="Consolas" panose="020B0609020204030204" pitchFamily="49" charset="0"/>
                <a:ea typeface="Cambria" panose="02040503050406030204" pitchFamily="18" charset="0"/>
              </a:rPr>
              <a:t>)</a:t>
            </a:r>
            <a:r>
              <a:rPr lang="en-US" sz="1800" dirty="0">
                <a:effectLst/>
                <a:latin typeface="Arial" panose="020B0604020202020204" pitchFamily="34" charset="0"/>
                <a:ea typeface="Cambria" panose="02040503050406030204" pitchFamily="18" charset="0"/>
              </a:rPr>
              <a:t>) this is analogous to our </a:t>
            </a:r>
            <a:r>
              <a:rPr lang="en-US" sz="1800" i="1" dirty="0">
                <a:effectLst/>
                <a:latin typeface="Arial" panose="020B0604020202020204" pitchFamily="34" charset="0"/>
                <a:ea typeface="Cambria" panose="02040503050406030204" pitchFamily="18" charset="0"/>
              </a:rPr>
              <a:t>dataset</a:t>
            </a:r>
            <a:r>
              <a:rPr lang="en-US" sz="1800" dirty="0">
                <a:effectLst/>
                <a:latin typeface="Arial" panose="020B0604020202020204" pitchFamily="34" charset="0"/>
                <a:ea typeface="Cambria" panose="02040503050406030204" pitchFamily="18" charset="0"/>
              </a:rPr>
              <a:t>.</a:t>
            </a:r>
          </a:p>
          <a:p>
            <a:pPr algn="just">
              <a:spcBef>
                <a:spcPts val="900"/>
              </a:spcBef>
              <a:spcAft>
                <a:spcPts val="900"/>
              </a:spcAft>
            </a:pPr>
            <a:endParaRPr lang="en-GB" sz="1800" dirty="0">
              <a:effectLst/>
              <a:latin typeface="Arial" panose="020B0604020202020204" pitchFamily="34" charset="0"/>
              <a:ea typeface="Cambria" panose="02040503050406030204" pitchFamily="18" charset="0"/>
            </a:endParaRPr>
          </a:p>
          <a:p>
            <a:pPr algn="just">
              <a:spcBef>
                <a:spcPts val="900"/>
              </a:spcBef>
              <a:spcAft>
                <a:spcPts val="900"/>
              </a:spcAft>
            </a:pPr>
            <a:r>
              <a:rPr lang="en-US" sz="1800" dirty="0">
                <a:effectLst/>
                <a:latin typeface="Arial" panose="020B0604020202020204" pitchFamily="34" charset="0"/>
                <a:ea typeface="Cambria" panose="02040503050406030204" pitchFamily="18" charset="0"/>
                <a:cs typeface="Times New Roman" panose="02020603050405020304" pitchFamily="18" charset="0"/>
              </a:rPr>
              <a:t>A key difference in R is that you aren’t always operating in the context of a data step or procedure. In SAS, every operation is preceded by a statement that will declare which step you are using – either a procedure, that can be statistical or more general such as </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PROC SQL</a:t>
            </a:r>
            <a:r>
              <a:rPr lang="en-US" sz="1800" dirty="0">
                <a:effectLst/>
                <a:latin typeface="Arial" panose="020B0604020202020204" pitchFamily="34" charset="0"/>
                <a:ea typeface="Cambria" panose="02040503050406030204" pitchFamily="18" charset="0"/>
                <a:cs typeface="Times New Roman" panose="02020603050405020304" pitchFamily="18" charset="0"/>
              </a:rPr>
              <a:t>, or a data step that will directly operate on and manipulate a dataset. In R there are only variables (pointing at objects/data) and functions that operate on those variables, and these are combined to form a script that will execute in order. The way of working in R is more typical of most programming languages, so SAS users who have experience in other languages (or even just with e.g. </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PROC IML</a:t>
            </a:r>
            <a:r>
              <a:rPr lang="en-US" sz="1800" dirty="0">
                <a:effectLst/>
                <a:latin typeface="Arial" panose="020B0604020202020204" pitchFamily="34" charset="0"/>
                <a:ea typeface="Cambria" panose="02040503050406030204" pitchFamily="18" charset="0"/>
                <a:cs typeface="Times New Roman" panose="02020603050405020304" pitchFamily="18" charset="0"/>
              </a:rPr>
              <a:t>) will be familiar, but for those who aren’t spending some time on understanding what are variables, objects, functions, and the context of running a script is essential.</a:t>
            </a:r>
          </a:p>
          <a:p>
            <a:pPr algn="just">
              <a:spcBef>
                <a:spcPts val="900"/>
              </a:spcBef>
              <a:spcAft>
                <a:spcPts val="900"/>
              </a:spcAft>
            </a:pPr>
            <a:endParaRPr lang="en-US" sz="1800" dirty="0">
              <a:effectLst/>
              <a:latin typeface="Arial" panose="020B0604020202020204" pitchFamily="34" charset="0"/>
              <a:ea typeface="Cambria" panose="02040503050406030204" pitchFamily="18" charset="0"/>
              <a:cs typeface="Times New Roman" panose="02020603050405020304" pitchFamily="18" charset="0"/>
            </a:endParaRPr>
          </a:p>
          <a:p>
            <a:pPr algn="just">
              <a:spcBef>
                <a:spcPts val="900"/>
              </a:spcBef>
              <a:spcAft>
                <a:spcPts val="900"/>
              </a:spcAft>
            </a:pPr>
            <a:r>
              <a:rPr lang="en-US" sz="1800" dirty="0">
                <a:effectLst/>
                <a:latin typeface="Arial" panose="020B0604020202020204" pitchFamily="34" charset="0"/>
                <a:ea typeface="Cambria" panose="02040503050406030204" pitchFamily="18" charset="0"/>
                <a:cs typeface="Times New Roman" panose="02020603050405020304" pitchFamily="18" charset="0"/>
              </a:rPr>
              <a:t>There should be time set aside in any course to explain and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familiarise</a:t>
            </a:r>
            <a:r>
              <a:rPr lang="en-US" sz="1800" dirty="0">
                <a:effectLst/>
                <a:latin typeface="Arial" panose="020B0604020202020204" pitchFamily="34" charset="0"/>
                <a:ea typeface="Cambria" panose="02040503050406030204" pitchFamily="18" charset="0"/>
                <a:cs typeface="Times New Roman" panose="02020603050405020304" pitchFamily="18" charset="0"/>
              </a:rPr>
              <a:t> users with these concepts - in particular the idea that all work in R will be done in scripts with functions operating on objects. In fact, understanding how to explore the different objects you create as you learn R can be a great way to open your students mind to the different possibilities – just introducing the str() function and empowering them to explore and learning that everything in R is an object (with a class, str,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etc</a:t>
            </a:r>
            <a:r>
              <a:rPr lang="en-US" sz="1800" dirty="0">
                <a:effectLst/>
                <a:latin typeface="Arial" panose="020B0604020202020204" pitchFamily="34" charset="0"/>
                <a:ea typeface="Cambria" panose="02040503050406030204" pitchFamily="18" charset="0"/>
                <a:cs typeface="Times New Roman" panose="02020603050405020304" pitchFamily="18" charset="0"/>
              </a:rPr>
              <a:t>) including functions – and even basic operators (assign, add,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etc</a:t>
            </a:r>
            <a:r>
              <a:rPr lang="en-US" sz="1800" dirty="0">
                <a:effectLst/>
                <a:latin typeface="Arial" panose="020B0604020202020204" pitchFamily="34" charset="0"/>
                <a:ea typeface="Cambria" panose="02040503050406030204" pitchFamily="18" charset="0"/>
                <a:cs typeface="Times New Roman" panose="02020603050405020304" pitchFamily="18" charset="0"/>
              </a:rPr>
              <a:t>) are functions and therefore objects!</a:t>
            </a:r>
            <a:endParaRPr lang="en-GB" sz="1800" dirty="0">
              <a:effectLst/>
              <a:latin typeface="Arial" panose="020B0604020202020204" pitchFamily="34" charset="0"/>
              <a:ea typeface="Cambria" panose="020405030504060302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11</a:t>
            </a:fld>
            <a:endParaRPr lang="en-GB"/>
          </a:p>
        </p:txBody>
      </p:sp>
    </p:spTree>
    <p:extLst>
      <p:ext uri="{BB962C8B-B14F-4D97-AF65-F5344CB8AC3E}">
        <p14:creationId xmlns:p14="http://schemas.microsoft.com/office/powerpoint/2010/main" val="3072296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difference in SAS vs R is how to think about operations on data – thinking about them in iterative terms vs as a holistic operation, i.e. operating on the whole data at once. In R it is closer to SQL, and you need to use </a:t>
            </a:r>
            <a:r>
              <a:rPr lang="en-GB" b="1" dirty="0"/>
              <a:t>vectorised</a:t>
            </a:r>
            <a:r>
              <a:rPr lang="en-GB" b="0" dirty="0"/>
              <a:t> operations.</a:t>
            </a:r>
            <a:endParaRPr lang="en-GB" dirty="0"/>
          </a:p>
          <a:p>
            <a:endParaRPr lang="en-GB" dirty="0"/>
          </a:p>
          <a:p>
            <a:r>
              <a:rPr lang="en-GB" dirty="0"/>
              <a:t>As an example of vectorisation and thinking about data, here is a way of computing a cumulative sum in SAS. Due to the implicit loop in a data step, we just have to add to an accumulating variable each iteration and we will have our cumulative sum! If we were to take this logic and directly implement it in R, we may get something that looks a little like this &lt;describe code&gt;. This is how a SAS user who is trying to replicate exactly how they work in SAS could write it, and it does do what we want</a:t>
            </a:r>
          </a:p>
        </p:txBody>
      </p:sp>
      <p:sp>
        <p:nvSpPr>
          <p:cNvPr id="4" name="Slide Number Placeholder 3"/>
          <p:cNvSpPr>
            <a:spLocks noGrp="1"/>
          </p:cNvSpPr>
          <p:nvPr>
            <p:ph type="sldNum" sz="quarter" idx="5"/>
          </p:nvPr>
        </p:nvSpPr>
        <p:spPr/>
        <p:txBody>
          <a:bodyPr/>
          <a:lstStyle/>
          <a:p>
            <a:fld id="{5870C111-E71B-4E0F-A43F-88CC08DAAFE0}" type="slidenum">
              <a:rPr lang="en-GB" smtClean="0"/>
              <a:t>12</a:t>
            </a:fld>
            <a:endParaRPr lang="en-GB"/>
          </a:p>
        </p:txBody>
      </p:sp>
    </p:spTree>
    <p:extLst>
      <p:ext uri="{BB962C8B-B14F-4D97-AF65-F5344CB8AC3E}">
        <p14:creationId xmlns:p14="http://schemas.microsoft.com/office/powerpoint/2010/main" val="23136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this is a poor solution, it’s inefficient and less readable than it needs to be. Whenever teaching and working in R, you need to remember that a loop you implement yourself will always be slower than one that has been written for you in the source code of R/R packages (in C/C++/Fortran). So if you can express an operation via vectorised functions/operators, or even in this case with a single operator, it will be much more readable, idiomatic, and faster! This is an area that SAS programmers can get tripped up in, as they are often used to implementing technique themselves in a data step, sometimes in SAS manually looping vs using the built-in options can be more efficient (e.g. some transposes). Teaching users how to explore the R documentation and how to discover techniques can help with this, but it’s key to have examples of how not to do it as well, so that users understand what to avoid</a:t>
            </a:r>
          </a:p>
        </p:txBody>
      </p:sp>
      <p:sp>
        <p:nvSpPr>
          <p:cNvPr id="4" name="Slide Number Placeholder 3"/>
          <p:cNvSpPr>
            <a:spLocks noGrp="1"/>
          </p:cNvSpPr>
          <p:nvPr>
            <p:ph type="sldNum" sz="quarter" idx="5"/>
          </p:nvPr>
        </p:nvSpPr>
        <p:spPr/>
        <p:txBody>
          <a:bodyPr/>
          <a:lstStyle/>
          <a:p>
            <a:fld id="{5870C111-E71B-4E0F-A43F-88CC08DAAFE0}" type="slidenum">
              <a:rPr lang="en-GB" smtClean="0"/>
              <a:t>13</a:t>
            </a:fld>
            <a:endParaRPr lang="en-GB"/>
          </a:p>
        </p:txBody>
      </p:sp>
    </p:spTree>
    <p:extLst>
      <p:ext uri="{BB962C8B-B14F-4D97-AF65-F5344CB8AC3E}">
        <p14:creationId xmlns:p14="http://schemas.microsoft.com/office/powerpoint/2010/main" val="6549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area of difference is with missing values, and this can lead to confusion with SAS programmers. In SAS, the rules around missing values are a little variable. A character missing value is simply an empty string, and treated as such. A numeric missing value is represented as ., and in some operations is propagated, and in some isn’t. Importantly, in comparisons a missing number is treated as –Infinity. Veteran SAS users will be used to these quirks, and well versed in how to work around them.</a:t>
            </a:r>
          </a:p>
        </p:txBody>
      </p:sp>
      <p:sp>
        <p:nvSpPr>
          <p:cNvPr id="4" name="Slide Number Placeholder 3"/>
          <p:cNvSpPr>
            <a:spLocks noGrp="1"/>
          </p:cNvSpPr>
          <p:nvPr>
            <p:ph type="sldNum" sz="quarter" idx="5"/>
          </p:nvPr>
        </p:nvSpPr>
        <p:spPr/>
        <p:txBody>
          <a:bodyPr/>
          <a:lstStyle/>
          <a:p>
            <a:fld id="{5870C111-E71B-4E0F-A43F-88CC08DAAFE0}" type="slidenum">
              <a:rPr lang="en-GB" smtClean="0"/>
              <a:t>14</a:t>
            </a:fld>
            <a:endParaRPr lang="en-GB"/>
          </a:p>
        </p:txBody>
      </p:sp>
    </p:spTree>
    <p:extLst>
      <p:ext uri="{BB962C8B-B14F-4D97-AF65-F5344CB8AC3E}">
        <p14:creationId xmlns:p14="http://schemas.microsoft.com/office/powerpoint/2010/main" val="307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R it is different, both simpler and more dangerous. In R  a missing value is NA, and is propagated </a:t>
            </a:r>
            <a:r>
              <a:rPr lang="en-GB" b="1" dirty="0"/>
              <a:t>always</a:t>
            </a:r>
            <a:r>
              <a:rPr lang="en-GB" b="0" dirty="0"/>
              <a:t>, in operations, comparisons, etc. This makes them easier to reason about, but means that in any operation that you want to ignore NAs, you need to </a:t>
            </a:r>
            <a:r>
              <a:rPr lang="en-GB" b="0" dirty="0" err="1"/>
              <a:t>explilcitly</a:t>
            </a:r>
            <a:r>
              <a:rPr lang="en-GB" b="0" dirty="0"/>
              <a:t> treat them and remove them. This can be a source of errors with SAS programmers, especially in comparisons and aggregations.</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15</a:t>
            </a:fld>
            <a:endParaRPr lang="en-GB"/>
          </a:p>
        </p:txBody>
      </p:sp>
    </p:spTree>
    <p:extLst>
      <p:ext uri="{BB962C8B-B14F-4D97-AF65-F5344CB8AC3E}">
        <p14:creationId xmlns:p14="http://schemas.microsoft.com/office/powerpoint/2010/main" val="368300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issue that can trip up SAS programmers as they transition to R is dataset size limitations. In SAS, for most operations a dataset of nearly any size can be manipulated, so long as you have enough disk space. This is because only a portion of the data is in-memory at any one time, and the data is shuttled from disk into memory in buffered chunks. So even terabytes of data can be handled on smaller machines, it just takes more time.</a:t>
            </a:r>
          </a:p>
          <a:p>
            <a:endParaRPr lang="en-US" dirty="0"/>
          </a:p>
          <a:p>
            <a:r>
              <a:rPr lang="en-US" dirty="0"/>
              <a:t>In R data is all stored in memory -- and you may have experienced the dreaded out of memory errors, which can crash an R session and lead even the most experienced R user to despair. There is no single solution to this, however third-party packages can help alleviate the problem.</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16</a:t>
            </a:fld>
            <a:endParaRPr lang="en-GB"/>
          </a:p>
        </p:txBody>
      </p:sp>
    </p:spTree>
    <p:extLst>
      <p:ext uri="{BB962C8B-B14F-4D97-AF65-F5344CB8AC3E}">
        <p14:creationId xmlns:p14="http://schemas.microsoft.com/office/powerpoint/2010/main" val="36768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size is close to the memory limit, and you will be filtering or aggregating the data, then try setting `lazy = TRUE` in `</a:t>
            </a:r>
            <a:r>
              <a:rPr lang="en-US" dirty="0" err="1"/>
              <a:t>readr</a:t>
            </a:r>
            <a:r>
              <a:rPr lang="en-US" dirty="0"/>
              <a:t>::</a:t>
            </a:r>
            <a:r>
              <a:rPr lang="en-US" dirty="0" err="1"/>
              <a:t>read_csv</a:t>
            </a:r>
            <a:r>
              <a:rPr lang="en-US" dirty="0"/>
              <a:t>` to not read in all the data at once. Alternatively, use `{</a:t>
            </a:r>
            <a:r>
              <a:rPr lang="en-US" dirty="0" err="1"/>
              <a:t>data.table</a:t>
            </a:r>
            <a:r>
              <a:rPr lang="en-US" dirty="0"/>
              <a:t>}` and its alternative reference semantics (e.g. in `DT[, col := value]`) to use less memory when working with your data.</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17</a:t>
            </a:fld>
            <a:endParaRPr lang="en-GB"/>
          </a:p>
        </p:txBody>
      </p:sp>
    </p:spTree>
    <p:extLst>
      <p:ext uri="{BB962C8B-B14F-4D97-AF65-F5344CB8AC3E}">
        <p14:creationId xmlns:p14="http://schemas.microsoft.com/office/powerpoint/2010/main" val="1464522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the data is much larger than memory, then try using the `{</a:t>
            </a:r>
            <a:r>
              <a:rPr lang="en-US" dirty="0" err="1"/>
              <a:t>duckplyr</a:t>
            </a:r>
            <a:r>
              <a:rPr lang="en-US" dirty="0"/>
              <a:t>}` and `{arrow}` packages, or `{</a:t>
            </a:r>
            <a:r>
              <a:rPr lang="en-US" dirty="0" err="1"/>
              <a:t>dbplyr</a:t>
            </a:r>
            <a:r>
              <a:rPr lang="en-US" dirty="0"/>
              <a:t>}` with another database back-end. These all let you use `{</a:t>
            </a:r>
            <a:r>
              <a:rPr lang="en-US" dirty="0" err="1"/>
              <a:t>dplyr</a:t>
            </a:r>
            <a:r>
              <a:rPr lang="en-US" dirty="0"/>
              <a:t>}` syntax but execute the operations in the database, only pulling the results back into memory when required. This can be more performant even if you don't have a large dataset, but depending on the backend can allow you to perform operations on datasets that are many times larger than memory.</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18</a:t>
            </a:fld>
            <a:endParaRPr lang="en-GB"/>
          </a:p>
        </p:txBody>
      </p:sp>
    </p:spTree>
    <p:extLst>
      <p:ext uri="{BB962C8B-B14F-4D97-AF65-F5344CB8AC3E}">
        <p14:creationId xmlns:p14="http://schemas.microsoft.com/office/powerpoint/2010/main" val="133595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manipulating data that is all numeric, try changing it to a matrix and working with the `{</a:t>
            </a:r>
            <a:r>
              <a:rPr lang="en-US" dirty="0" err="1"/>
              <a:t>bigmemory</a:t>
            </a:r>
            <a:r>
              <a:rPr lang="en-US" dirty="0"/>
              <a:t>}` or `{matter}` (from </a:t>
            </a:r>
            <a:r>
              <a:rPr lang="en-US" dirty="0" err="1"/>
              <a:t>bioconductor</a:t>
            </a:r>
            <a:r>
              <a:rPr lang="en-US" dirty="0"/>
              <a:t>) R packages.</a:t>
            </a:r>
          </a:p>
          <a:p>
            <a:endParaRPr lang="en-US" dirty="0"/>
          </a:p>
          <a:p>
            <a:r>
              <a:rPr lang="en-US" dirty="0"/>
              <a:t>All of these techniques, however, are considered advanced in R, so should be carefully introduced to the new programmer after there is a need. In particular, each of these strategies requires some change to the code, it is rarely a drop-in replacement after the data sizes has increased. This can be a source of frustration for SAS programmers who are used to being able to handle large datasets without thinking about it.</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19</a:t>
            </a:fld>
            <a:endParaRPr lang="en-GB"/>
          </a:p>
        </p:txBody>
      </p:sp>
    </p:spTree>
    <p:extLst>
      <p:ext uri="{BB962C8B-B14F-4D97-AF65-F5344CB8AC3E}">
        <p14:creationId xmlns:p14="http://schemas.microsoft.com/office/powerpoint/2010/main" val="982246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when translating a process from SAS to R, a user may notice </a:t>
            </a:r>
            <a:r>
              <a:rPr lang="en-US" dirty="0" err="1"/>
              <a:t>discrepencies</a:t>
            </a:r>
            <a:r>
              <a:rPr lang="en-US" dirty="0"/>
              <a:t> in the numeric results produced. These can be small, but occasionally are significant and can lead to concern or </a:t>
            </a:r>
            <a:r>
              <a:rPr lang="en-US" dirty="0" err="1"/>
              <a:t>confusion.For</a:t>
            </a:r>
            <a:r>
              <a:rPr lang="en-US" dirty="0"/>
              <a:t> example - here we generate a random series of numbers between 0 and 100 with 1 decimal place in R, and save them to a file. If we round these to whole numbers and sum them, we get `50013540`</a:t>
            </a:r>
          </a:p>
          <a:p>
            <a:endParaRPr lang="en-US" dirty="0"/>
          </a:p>
          <a:p>
            <a:r>
              <a:rPr lang="en-US" dirty="0"/>
              <a:t>If we then read this file into SAS and sum the rounded numbers, we get `50063493`</a:t>
            </a:r>
          </a:p>
          <a:p>
            <a:endParaRPr lang="en-US" dirty="0"/>
          </a:p>
          <a:p>
            <a:r>
              <a:rPr lang="en-US" dirty="0"/>
              <a:t>This is **49953** more than the R result! That is because SAS uses a different method of rounding than R, and so the results can be different for one particular case. In SAS, the `round` function always rounds 5 *away from zero* (i.e. up for positive, down for negative). However, in R it rounds to *whichever number is even*. These are both valid methods of rounding, however the user must be </a:t>
            </a:r>
            <a:r>
              <a:rPr lang="en-US" dirty="0" err="1"/>
              <a:t>concious</a:t>
            </a:r>
            <a:r>
              <a:rPr lang="en-US" dirty="0"/>
              <a:t> of them and understand why they occur. These can be highlighted and explained while training, and there is a project within PHUSE called CAMIS that is working to document and explain these differences in SAS, R, and Python at [https://psiaims.github.io/CAMIS/](https://psiaims.github.io/CAMIS/). This is a community effort -- so please contribute if you are able.</a:t>
            </a:r>
          </a:p>
        </p:txBody>
      </p:sp>
      <p:sp>
        <p:nvSpPr>
          <p:cNvPr id="4" name="Slide Number Placeholder 3"/>
          <p:cNvSpPr>
            <a:spLocks noGrp="1"/>
          </p:cNvSpPr>
          <p:nvPr>
            <p:ph type="sldNum" sz="quarter" idx="5"/>
          </p:nvPr>
        </p:nvSpPr>
        <p:spPr/>
        <p:txBody>
          <a:bodyPr/>
          <a:lstStyle/>
          <a:p>
            <a:fld id="{5870C111-E71B-4E0F-A43F-88CC08DAAFE0}" type="slidenum">
              <a:rPr lang="en-GB" smtClean="0"/>
              <a:t>20</a:t>
            </a:fld>
            <a:endParaRPr lang="en-GB"/>
          </a:p>
        </p:txBody>
      </p:sp>
    </p:spTree>
    <p:extLst>
      <p:ext uri="{BB962C8B-B14F-4D97-AF65-F5344CB8AC3E}">
        <p14:creationId xmlns:p14="http://schemas.microsoft.com/office/powerpoint/2010/main" val="304703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I'm Michael Walshe, a Senior Consultant at Katalyze Data. I'm here today to talk to you about training SAS programmers in R – how to do it, and what are the common pitfall.</a:t>
            </a:r>
          </a:p>
          <a:p>
            <a:endParaRPr lang="en-US" dirty="0"/>
          </a:p>
          <a:p>
            <a:r>
              <a:rPr lang="en-US" dirty="0"/>
              <a:t>I work at Katalyze Data - we're an analytics consultancy that's been around for 30+ years, formerly known as Amadeus software. We have our very earliest roots in training, starting as a SAS training provider, and although we have since become a consultancy providing a wide array of services that is still core to our business. We now offer both Python and R training, and due to the nature of the companies we work with (in Pharma, Healthcare, Finance, Public Sector) we have designed and ran training courses to enable SAS programmers to skill up in R. We have also helped companies migrate their platforms, processes, and data to use R/Python, and helped in that transition to train and encourage best practices in the unfamiliar world of open-source. Today - I'm going to distil some of the lessons we learned to help you on your own journeys!</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a:t>
            </a:fld>
            <a:endParaRPr lang="en-GB"/>
          </a:p>
        </p:txBody>
      </p:sp>
    </p:spTree>
    <p:extLst>
      <p:ext uri="{BB962C8B-B14F-4D97-AF65-F5344CB8AC3E}">
        <p14:creationId xmlns:p14="http://schemas.microsoft.com/office/powerpoint/2010/main" val="291398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learning R, it can be important to remember that it doesn't need to be an either/or situation. It is very likely that SAS will still be in use at your </a:t>
            </a:r>
            <a:r>
              <a:rPr lang="en-US" dirty="0" err="1"/>
              <a:t>organisation</a:t>
            </a:r>
            <a:r>
              <a:rPr lang="en-US" dirty="0"/>
              <a:t>, and to make the most of both languages it's important to understand how they can be integrated. This can also help to bring SAS users on board with the transition, as they can see how R can be used to enhance their existing workflows rather than as a replacement.</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21</a:t>
            </a:fld>
            <a:endParaRPr lang="en-GB"/>
          </a:p>
        </p:txBody>
      </p:sp>
    </p:spTree>
    <p:extLst>
      <p:ext uri="{BB962C8B-B14F-4D97-AF65-F5344CB8AC3E}">
        <p14:creationId xmlns:p14="http://schemas.microsoft.com/office/powerpoint/2010/main" val="2263495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22</a:t>
            </a:fld>
            <a:endParaRPr lang="en-GB"/>
          </a:p>
        </p:txBody>
      </p:sp>
    </p:spTree>
    <p:extLst>
      <p:ext uri="{BB962C8B-B14F-4D97-AF65-F5344CB8AC3E}">
        <p14:creationId xmlns:p14="http://schemas.microsoft.com/office/powerpoint/2010/main" val="3880788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23</a:t>
            </a:fld>
            <a:endParaRPr lang="en-GB"/>
          </a:p>
        </p:txBody>
      </p:sp>
    </p:spTree>
    <p:extLst>
      <p:ext uri="{BB962C8B-B14F-4D97-AF65-F5344CB8AC3E}">
        <p14:creationId xmlns:p14="http://schemas.microsoft.com/office/powerpoint/2010/main" val="4018065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SAS code you want to run in R, you will first need to connect to a SAS server. The simplest method is to connect to a SAS Viya server using the `{swat}` package, and then you can directly manipulate data in SAS as if it was in R, and run arbitrary code and actions.</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24</a:t>
            </a:fld>
            <a:endParaRPr lang="en-GB"/>
          </a:p>
        </p:txBody>
      </p:sp>
    </p:spTree>
    <p:extLst>
      <p:ext uri="{BB962C8B-B14F-4D97-AF65-F5344CB8AC3E}">
        <p14:creationId xmlns:p14="http://schemas.microsoft.com/office/powerpoint/2010/main" val="261039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you're not adverse to using some Python, then you can use the `</a:t>
            </a:r>
            <a:r>
              <a:rPr lang="en-US" dirty="0" err="1"/>
              <a:t>saspy</a:t>
            </a:r>
            <a:r>
              <a:rPr lang="en-US" dirty="0"/>
              <a:t>` package to run SAS code from Python, and then call Python from R. A little convoluted, but it gets the job done -- this can work with both SAS Viya and SAS 9.</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25</a:t>
            </a:fld>
            <a:endParaRPr lang="en-GB"/>
          </a:p>
        </p:txBody>
      </p:sp>
    </p:spTree>
    <p:extLst>
      <p:ext uri="{BB962C8B-B14F-4D97-AF65-F5344CB8AC3E}">
        <p14:creationId xmlns:p14="http://schemas.microsoft.com/office/powerpoint/2010/main" val="1523943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180"/>
              </a:spcBef>
              <a:spcAft>
                <a:spcPts val="180"/>
              </a:spcAft>
              <a:buNone/>
              <a:tabLst>
                <a:tab pos="228600" algn="l"/>
                <a:tab pos="457200" algn="l"/>
              </a:tabLst>
            </a:pPr>
            <a:r>
              <a:rPr lang="en-US" sz="1200" dirty="0">
                <a:effectLst/>
                <a:ea typeface="Cambria" panose="02040503050406030204" pitchFamily="18" charset="0"/>
              </a:rPr>
              <a:t>By using this checklist or an alternative based on the considerations outlined, along with the methods and highlighting the common issues discussed, you can design a training program that effectively transitions SAS programmers to R and fosters a culture of collaboration and innovation within your </a:t>
            </a:r>
            <a:r>
              <a:rPr lang="en-US" sz="1200" dirty="0" err="1">
                <a:effectLst/>
                <a:ea typeface="Cambria" panose="02040503050406030204" pitchFamily="18" charset="0"/>
              </a:rPr>
              <a:t>organisation</a:t>
            </a:r>
            <a:r>
              <a:rPr lang="en-US" sz="1200" dirty="0">
                <a:effectLst/>
                <a:ea typeface="Cambria" panose="02040503050406030204" pitchFamily="18" charset="0"/>
              </a:rPr>
              <a:t>.</a:t>
            </a:r>
            <a:endParaRPr lang="en-GB" sz="1200" dirty="0">
              <a:effectLst/>
              <a:ea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27</a:t>
            </a:fld>
            <a:endParaRPr lang="en-GB"/>
          </a:p>
        </p:txBody>
      </p:sp>
    </p:spTree>
    <p:extLst>
      <p:ext uri="{BB962C8B-B14F-4D97-AF65-F5344CB8AC3E}">
        <p14:creationId xmlns:p14="http://schemas.microsoft.com/office/powerpoint/2010/main" val="2730160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I'm Michael Walshe, a Senior Consultant at Katalyze Data. I'm here today to talk to you about training SAS programmers in R – how to do it, and what are the common pitfall.</a:t>
            </a:r>
          </a:p>
          <a:p>
            <a:endParaRPr lang="en-US" dirty="0"/>
          </a:p>
          <a:p>
            <a:r>
              <a:rPr lang="en-US" dirty="0"/>
              <a:t>I work at Katalyze Data - we're an analytics consultancy that's been around for 30+ years, formerly known as Amadeus software. We have our very earliest roots in training, starting as a SAS training provider, and although we have since become a consultancy providing a wide array of services that is still core to our business. We now offer both Python and R training, and due to the nature of the companies we work with (in Pharma, Healthcare, Finance, Public Sector) we have designed and ran training courses to enable SAS programmers to skill up in R. We have also helped companies migrate their platforms, processes, and data to use R/Python, and helped in that transition to train and encourage best practices in the unfamiliar world of open-source. Today - I'm going to distil some of the lessons we learned to help you on your own journeys!</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3</a:t>
            </a:fld>
            <a:endParaRPr lang="en-GB"/>
          </a:p>
        </p:txBody>
      </p:sp>
    </p:spTree>
    <p:extLst>
      <p:ext uri="{BB962C8B-B14F-4D97-AF65-F5344CB8AC3E}">
        <p14:creationId xmlns:p14="http://schemas.microsoft.com/office/powerpoint/2010/main" val="4196684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first section today, I’m going to outline some methods of training, what are the considerations you need to make before choosing one, and some of the pros and cons of each. I’m then going to discuss the common issues that SAS programmers have when learning R, with a quickfire set of examples and how to solve them, before finally demonstrating a few methods of integrating SAS and R that can help ease the training journey. Finally, I’ll outline our recommendation for a training path and a checklist to follow when implementing it.</a:t>
            </a:r>
          </a:p>
        </p:txBody>
      </p:sp>
      <p:sp>
        <p:nvSpPr>
          <p:cNvPr id="4" name="Slide Number Placeholder 3"/>
          <p:cNvSpPr>
            <a:spLocks noGrp="1"/>
          </p:cNvSpPr>
          <p:nvPr>
            <p:ph type="sldNum" sz="quarter" idx="5"/>
          </p:nvPr>
        </p:nvSpPr>
        <p:spPr/>
        <p:txBody>
          <a:bodyPr/>
          <a:lstStyle/>
          <a:p>
            <a:fld id="{5870C111-E71B-4E0F-A43F-88CC08DAAFE0}" type="slidenum">
              <a:rPr lang="en-GB" smtClean="0"/>
              <a:t>4</a:t>
            </a:fld>
            <a:endParaRPr lang="en-GB"/>
          </a:p>
        </p:txBody>
      </p:sp>
    </p:spTree>
    <p:extLst>
      <p:ext uri="{BB962C8B-B14F-4D97-AF65-F5344CB8AC3E}">
        <p14:creationId xmlns:p14="http://schemas.microsoft.com/office/powerpoint/2010/main" val="176904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start by discussing different training methodologies, content, and considerations for choosing them.</a:t>
            </a:r>
          </a:p>
        </p:txBody>
      </p:sp>
      <p:sp>
        <p:nvSpPr>
          <p:cNvPr id="4" name="Slide Number Placeholder 3"/>
          <p:cNvSpPr>
            <a:spLocks noGrp="1"/>
          </p:cNvSpPr>
          <p:nvPr>
            <p:ph type="sldNum" sz="quarter" idx="5"/>
          </p:nvPr>
        </p:nvSpPr>
        <p:spPr/>
        <p:txBody>
          <a:bodyPr/>
          <a:lstStyle/>
          <a:p>
            <a:fld id="{5870C111-E71B-4E0F-A43F-88CC08DAAFE0}" type="slidenum">
              <a:rPr lang="en-GB" smtClean="0"/>
              <a:t>5</a:t>
            </a:fld>
            <a:endParaRPr lang="en-GB"/>
          </a:p>
        </p:txBody>
      </p:sp>
    </p:spTree>
    <p:extLst>
      <p:ext uri="{BB962C8B-B14F-4D97-AF65-F5344CB8AC3E}">
        <p14:creationId xmlns:p14="http://schemas.microsoft.com/office/powerpoint/2010/main" val="295202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starting to plan and design a training plan – you first have to ensure that you will deliver training that is targeted, engaging, and useful. This means you need to spend time learning your target audience.</a:t>
            </a:r>
          </a:p>
          <a:p>
            <a:endParaRPr lang="en-GB" dirty="0"/>
          </a:p>
          <a:p>
            <a:r>
              <a:rPr lang="en-GB" dirty="0"/>
              <a:t>The first step is to determine who will be the SAS users that will undergo training. If this is early in your transition to R, then it can be that some SAS users feel threatened or are hostile to change, they shouldn’t be! But you may need to find the early adopters, SAS users that are eager and able to learn R, and who have an immediate use-case for learning R (otherwise they’ll forget it pretty quickly!). If you’re trying to build an R user base, then you need to demonstrate and publicise the utility of what you’re doing as well, using those initial learners to champion your transformation.</a:t>
            </a:r>
          </a:p>
          <a:p>
            <a:endParaRPr lang="en-GB" dirty="0"/>
          </a:p>
          <a:p>
            <a:r>
              <a:rPr lang="en-GB" dirty="0"/>
              <a:t>You’ll also need to make sure you incentivise the learning of R (and all new skills!). This shouldn’t be learning for learning’s sake (though that is always good) – instead a new tool such as R should be addressing a specific pain-point or adding new capability. This could be building Shiny dashboards, or performing a network analysis or building machine learning models with some new packages in R, or more. To help incentivise learning, you can make it a (friendly) competition, offer rewards or recognition for completing training, and host hackathon-style events to showcase their skills.</a:t>
            </a:r>
          </a:p>
          <a:p>
            <a:endParaRPr lang="en-GB" dirty="0"/>
          </a:p>
          <a:p>
            <a:r>
              <a:rPr lang="en-GB" dirty="0"/>
              <a:t>A key element of training is making sure that any new users of a tool are supported, and building a community to help enable that support. One excellent method can be developing mentorship programs, where R users are paired with SAS users to help both learn. Often an R user is new to the industry (e.g. just out of </a:t>
            </a:r>
            <a:r>
              <a:rPr lang="en-GB" dirty="0" err="1"/>
              <a:t>uni</a:t>
            </a:r>
            <a:r>
              <a:rPr lang="en-GB" dirty="0"/>
              <a:t>) whereas the SAS user has domain experience, and the learning can be two-way and help break down barriers, with the SAS user learning R and the R user learning domain knowledge or SAS. It can also greatly help to build an R community to provide ongoing support, through forums, Q&amp;A, writing guides, and more.</a:t>
            </a:r>
          </a:p>
        </p:txBody>
      </p:sp>
      <p:sp>
        <p:nvSpPr>
          <p:cNvPr id="4" name="Slide Number Placeholder 3"/>
          <p:cNvSpPr>
            <a:spLocks noGrp="1"/>
          </p:cNvSpPr>
          <p:nvPr>
            <p:ph type="sldNum" sz="quarter" idx="5"/>
          </p:nvPr>
        </p:nvSpPr>
        <p:spPr/>
        <p:txBody>
          <a:bodyPr/>
          <a:lstStyle/>
          <a:p>
            <a:fld id="{5870C111-E71B-4E0F-A43F-88CC08DAAFE0}" type="slidenum">
              <a:rPr lang="en-GB" smtClean="0"/>
              <a:t>6</a:t>
            </a:fld>
            <a:endParaRPr lang="en-GB"/>
          </a:p>
        </p:txBody>
      </p:sp>
    </p:spTree>
    <p:extLst>
      <p:ext uri="{BB962C8B-B14F-4D97-AF65-F5344CB8AC3E}">
        <p14:creationId xmlns:p14="http://schemas.microsoft.com/office/powerpoint/2010/main" val="202014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4B6E-74DB-1B3F-C6A0-F5632A18A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B055E-F994-E784-4575-040F8771F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87A38F-C7DC-22CA-B284-E259A50A89F7}"/>
              </a:ext>
            </a:extLst>
          </p:cNvPr>
          <p:cNvSpPr>
            <a:spLocks noGrp="1"/>
          </p:cNvSpPr>
          <p:nvPr>
            <p:ph type="body" idx="1"/>
          </p:nvPr>
        </p:nvSpPr>
        <p:spPr/>
        <p:txBody>
          <a:bodyPr/>
          <a:lstStyle/>
          <a:p>
            <a:r>
              <a:rPr lang="en-GB" dirty="0"/>
              <a:t>When you’ve determined the users/groups to train in R, you need to choose how to teach them! There are a myriad of ways (including letting users teach themselves) but I’ve selected a few here that we believe are good options.</a:t>
            </a:r>
          </a:p>
          <a:p>
            <a:endParaRPr lang="en-GB" dirty="0"/>
          </a:p>
          <a:p>
            <a:r>
              <a:rPr lang="en-GB" dirty="0"/>
              <a:t>The first is a classic workshop based approach, where you start with long-form instructor led sessions. These have the major benefit of being interactive, live, and in a group of other learners. There’s a reason that this is still how school works! This enables an interactive flow of knowledge, and if paired with hands-on exercises during the  workshop ensures a solid foundation of knowledge. These can be anywhere from an hour or two to multiple days. These let you cover a wide breadth of topics, ensure learners are following along and are one of the best ways of keeping learners engaged and actively listening. However, once they are finished you need to make sure the users keep using R, so combining these with self-paced additional learning tools (cheat sheets, exercises, etc) can help keep it fresh. Just the workshop sessions is great for building knowledge, but knowledge will atrophy like a muscle if not used.</a:t>
            </a:r>
          </a:p>
          <a:p>
            <a:endParaRPr lang="en-GB" dirty="0"/>
          </a:p>
          <a:p>
            <a:r>
              <a:rPr lang="en-GB" dirty="0"/>
              <a:t>The second approach is project-based learning. What I mean by this is having a real-world use-case for R, which is subdivided into achievable tasks allocated over a few weeks or months. Then you learn just enough to accomplish each task, the learning delivered in short sessions or pre-recorded lectures. This has the major benefit of learning and then actively implementing techniques in immediate succession. However, there can be downsides. One is that this can lead to a lack of understanding of fundamental concepts, due to the emphasis on practical use-cases, and another is that this requires a sustained effort over a long period of time, and a significant amount of research and development into the course. However if that is available, then this can be an excellent approach. This (and some of the others) also allows for a technique called comparative coding – where you reimplement analysis from SAS in R. This can help users understand better how to complete their everyday tasks in R, although should be used with caution as often 1-1 </a:t>
            </a:r>
            <a:r>
              <a:rPr lang="en-GB" dirty="0" err="1"/>
              <a:t>remappings</a:t>
            </a:r>
            <a:r>
              <a:rPr lang="en-GB" dirty="0"/>
              <a:t> are not efficient or idiomatic R.</a:t>
            </a:r>
          </a:p>
          <a:p>
            <a:endParaRPr lang="en-GB" dirty="0"/>
          </a:p>
          <a:p>
            <a:r>
              <a:rPr lang="en-GB" dirty="0"/>
              <a:t>The third and simplest to implement is course-based learning, using existing online courses. I mainly include this for completeness, as it’s an approach many will consider. The ease of use and access of online course platforms (</a:t>
            </a:r>
            <a:r>
              <a:rPr lang="en-GB" dirty="0" err="1"/>
              <a:t>e..g</a:t>
            </a:r>
            <a:r>
              <a:rPr lang="en-GB" dirty="0"/>
              <a:t> </a:t>
            </a:r>
            <a:r>
              <a:rPr lang="en-GB" dirty="0" err="1"/>
              <a:t>coursera</a:t>
            </a:r>
            <a:r>
              <a:rPr lang="en-GB" dirty="0"/>
              <a:t>, </a:t>
            </a:r>
            <a:r>
              <a:rPr lang="en-GB" dirty="0" err="1"/>
              <a:t>udemy</a:t>
            </a:r>
            <a:r>
              <a:rPr lang="en-GB" dirty="0"/>
              <a:t>, </a:t>
            </a:r>
            <a:r>
              <a:rPr lang="en-GB" dirty="0" err="1"/>
              <a:t>datacamp</a:t>
            </a:r>
            <a:r>
              <a:rPr lang="en-GB" dirty="0"/>
              <a:t>, etc) are a big plus, but the lack of interactivity and specialisation can make these much less effective at delivering, although they can be enhanced by having help available as people work through the course.</a:t>
            </a:r>
          </a:p>
          <a:p>
            <a:endParaRPr lang="en-GB" dirty="0"/>
          </a:p>
          <a:p>
            <a:r>
              <a:rPr lang="en-GB" dirty="0"/>
              <a:t>Finally, all of these approaches can be enhanced. Gamification (rewards, points, prizes, levels, etc) can improve engagement and retention, continually providing new content for learning (often in small bites, e.g. regular tips &amp; tricks emails) keeps users learning, and working together (</a:t>
            </a:r>
            <a:r>
              <a:rPr lang="en-GB" dirty="0" err="1"/>
              <a:t>e.g</a:t>
            </a:r>
            <a:r>
              <a:rPr lang="en-GB" dirty="0"/>
              <a:t> via mentorship schemes) all help to make a training program succeed.</a:t>
            </a:r>
          </a:p>
        </p:txBody>
      </p:sp>
      <p:sp>
        <p:nvSpPr>
          <p:cNvPr id="4" name="Slide Number Placeholder 3">
            <a:extLst>
              <a:ext uri="{FF2B5EF4-FFF2-40B4-BE49-F238E27FC236}">
                <a16:creationId xmlns:a16="http://schemas.microsoft.com/office/drawing/2014/main" id="{2A0D671F-37D2-9E90-BAB6-F2C05D7D31E0}"/>
              </a:ext>
            </a:extLst>
          </p:cNvPr>
          <p:cNvSpPr>
            <a:spLocks noGrp="1"/>
          </p:cNvSpPr>
          <p:nvPr>
            <p:ph type="sldNum" sz="quarter" idx="5"/>
          </p:nvPr>
        </p:nvSpPr>
        <p:spPr/>
        <p:txBody>
          <a:bodyPr/>
          <a:lstStyle/>
          <a:p>
            <a:fld id="{5870C111-E71B-4E0F-A43F-88CC08DAAFE0}" type="slidenum">
              <a:rPr lang="en-GB" smtClean="0"/>
              <a:t>7</a:t>
            </a:fld>
            <a:endParaRPr lang="en-GB"/>
          </a:p>
        </p:txBody>
      </p:sp>
    </p:spTree>
    <p:extLst>
      <p:ext uri="{BB962C8B-B14F-4D97-AF65-F5344CB8AC3E}">
        <p14:creationId xmlns:p14="http://schemas.microsoft.com/office/powerpoint/2010/main" val="394823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D0FE6-18D5-04CE-F8EE-B1D9DEB73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9D618-8723-95DF-0BFB-34911FE2A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887D0-0CB5-409F-FDBB-0D95776AA748}"/>
              </a:ext>
            </a:extLst>
          </p:cNvPr>
          <p:cNvSpPr>
            <a:spLocks noGrp="1"/>
          </p:cNvSpPr>
          <p:nvPr>
            <p:ph type="body" idx="1"/>
          </p:nvPr>
        </p:nvSpPr>
        <p:spPr/>
        <p:txBody>
          <a:bodyPr/>
          <a:lstStyle/>
          <a:p>
            <a:r>
              <a:rPr lang="en-GB" dirty="0"/>
              <a:t>As well as how to teach, you need to determine what to teach! The first question you should ask is if you will focus first on teaching the fundamental concepts in R (i.e. the basic building blocks of the language, step by step) or start by teaching how to accomplish a task (e.g. analyse a data set) and then just teach enough to learn that task. We find that if you </a:t>
            </a:r>
            <a:r>
              <a:rPr lang="en-GB" b="1" dirty="0"/>
              <a:t>exclusively</a:t>
            </a:r>
            <a:r>
              <a:rPr lang="en-GB" dirty="0"/>
              <a:t> focus on task based learning, it can leave some learners behind or ill-equipped when they venture beyond that task, you need to make sure you also teach them how to learn and alternative techniques. Similarly, if you exclusively focus on building up concepts, it can feel dry and not useful until you get to something relevant to them. However, users who have gone through this approach will be better setup for the future, as they will have a good understanding of the inner workings of R, and so be able to pick up new packages and techniques quicker. We find a balanced approach works best, whereby you start with the basics, then once they are familiar with that start focusing on accomplishing tasks.</a:t>
            </a:r>
          </a:p>
          <a:p>
            <a:endParaRPr lang="en-GB" dirty="0"/>
          </a:p>
          <a:p>
            <a:r>
              <a:rPr lang="en-GB" dirty="0"/>
              <a:t>The second choice to make is base R vs tidyverse. This is a split that I think is a little overemphasised, and doesn’t really need to exist! However, some courses do exclusively focus on teaching the tidyverse, and some do try to pretend that the tidyverse doesn’t exist. As with all things, balance is key, and the </a:t>
            </a:r>
            <a:r>
              <a:rPr lang="en-US" dirty="0"/>
              <a:t>fallacy here is that you have to choose. Each approach has its benefits and drawbacks, but we believe that a comprehensive R education must cover both. The tidyverse is very consistent, generally user-friendly, and has a large number of packages that are designed to work together. More-over, users are often more productive faster with the tidyverse, though that claim has been challenged. Base R, by contrast, is the language at is purest form, and understanding it is essential to understanding how R works. It is also very flexible, and can be more performant in some cases. Understanding base R will also serve users in good stead if they explore packages outside the tidyverse, </a:t>
            </a:r>
            <a:r>
              <a:rPr lang="en-US" dirty="0" err="1"/>
              <a:t>e..g</a:t>
            </a:r>
            <a:r>
              <a:rPr lang="en-US" dirty="0"/>
              <a:t> </a:t>
            </a:r>
            <a:r>
              <a:rPr lang="en-US" dirty="0" err="1"/>
              <a:t>data.table</a:t>
            </a:r>
            <a:r>
              <a:rPr lang="en-US" dirty="0"/>
              <a:t> for speed, or Bioconductor packages for advanced techniques.</a:t>
            </a:r>
          </a:p>
          <a:p>
            <a:endParaRPr lang="en-US" dirty="0"/>
          </a:p>
          <a:p>
            <a:r>
              <a:rPr lang="en-US" dirty="0"/>
              <a:t>As you specialize, understanding more than the tidyverse becomes more important – and this is also where you can customize your course to cover the use-cases you discovered when surveying your users. If Shiny is a big draw, then have modules that focus on this.</a:t>
            </a:r>
            <a:endParaRPr lang="en-GB" dirty="0"/>
          </a:p>
        </p:txBody>
      </p:sp>
      <p:sp>
        <p:nvSpPr>
          <p:cNvPr id="4" name="Slide Number Placeholder 3">
            <a:extLst>
              <a:ext uri="{FF2B5EF4-FFF2-40B4-BE49-F238E27FC236}">
                <a16:creationId xmlns:a16="http://schemas.microsoft.com/office/drawing/2014/main" id="{D4089B34-8E2B-B17A-52B2-3752CE1FD242}"/>
              </a:ext>
            </a:extLst>
          </p:cNvPr>
          <p:cNvSpPr>
            <a:spLocks noGrp="1"/>
          </p:cNvSpPr>
          <p:nvPr>
            <p:ph type="sldNum" sz="quarter" idx="5"/>
          </p:nvPr>
        </p:nvSpPr>
        <p:spPr/>
        <p:txBody>
          <a:bodyPr/>
          <a:lstStyle/>
          <a:p>
            <a:fld id="{5870C111-E71B-4E0F-A43F-88CC08DAAFE0}" type="slidenum">
              <a:rPr lang="en-GB" smtClean="0"/>
              <a:t>8</a:t>
            </a:fld>
            <a:endParaRPr lang="en-GB"/>
          </a:p>
        </p:txBody>
      </p:sp>
    </p:spTree>
    <p:extLst>
      <p:ext uri="{BB962C8B-B14F-4D97-AF65-F5344CB8AC3E}">
        <p14:creationId xmlns:p14="http://schemas.microsoft.com/office/powerpoint/2010/main" val="201507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won’t spend too long on this slide, but just to note the variety of different techniques and packages listed here. R and SAS are both vast languages, with a huge number of applications, so any course content will likely need to be tailored for the user groups use-case and knowledge. However there is always some commonality, and specialised use-cases can be covered in smaller sessions or by self-paced learning</a:t>
            </a:r>
          </a:p>
        </p:txBody>
      </p:sp>
      <p:sp>
        <p:nvSpPr>
          <p:cNvPr id="4" name="Slide Number Placeholder 3"/>
          <p:cNvSpPr>
            <a:spLocks noGrp="1"/>
          </p:cNvSpPr>
          <p:nvPr>
            <p:ph type="sldNum" sz="quarter" idx="5"/>
          </p:nvPr>
        </p:nvSpPr>
        <p:spPr/>
        <p:txBody>
          <a:bodyPr/>
          <a:lstStyle/>
          <a:p>
            <a:fld id="{5870C111-E71B-4E0F-A43F-88CC08DAAFE0}" type="slidenum">
              <a:rPr lang="en-GB" smtClean="0"/>
              <a:t>9</a:t>
            </a:fld>
            <a:endParaRPr lang="en-GB"/>
          </a:p>
        </p:txBody>
      </p:sp>
    </p:spTree>
    <p:extLst>
      <p:ext uri="{BB962C8B-B14F-4D97-AF65-F5344CB8AC3E}">
        <p14:creationId xmlns:p14="http://schemas.microsoft.com/office/powerpoint/2010/main" val="159391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or Agenda">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36" name="Text Placeholder 35">
            <a:extLst>
              <a:ext uri="{FF2B5EF4-FFF2-40B4-BE49-F238E27FC236}">
                <a16:creationId xmlns:a16="http://schemas.microsoft.com/office/drawing/2014/main" id="{5F2E0C6D-5579-ECA6-0BEF-13864644C226}"/>
              </a:ext>
            </a:extLst>
          </p:cNvPr>
          <p:cNvSpPr>
            <a:spLocks noGrp="1"/>
          </p:cNvSpPr>
          <p:nvPr>
            <p:ph type="body" sz="quarter" idx="31"/>
          </p:nvPr>
        </p:nvSpPr>
        <p:spPr>
          <a:xfrm>
            <a:off x="2041525" y="1690688"/>
            <a:ext cx="7069138" cy="546100"/>
          </a:xfrm>
        </p:spPr>
        <p:txBody>
          <a:bodyPr anchor="ctr"/>
          <a:lstStyle>
            <a:lvl1pPr marL="0" indent="0">
              <a:buNone/>
              <a:defRPr/>
            </a:lvl1pPr>
          </a:lstStyle>
          <a:p>
            <a:pPr lvl="0"/>
            <a:r>
              <a:rPr lang="en-US"/>
              <a:t>Click to edit Master text styles</a:t>
            </a:r>
          </a:p>
        </p:txBody>
      </p:sp>
      <p:sp>
        <p:nvSpPr>
          <p:cNvPr id="29" name="Text Placeholder 16">
            <a:extLst>
              <a:ext uri="{FF2B5EF4-FFF2-40B4-BE49-F238E27FC236}">
                <a16:creationId xmlns:a16="http://schemas.microsoft.com/office/drawing/2014/main" id="{7C1843CA-709E-5C02-04F1-9E431496B7B2}"/>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lvl1pPr>
          </a:lstStyle>
          <a:p>
            <a:fld id="{40AD3A65-1F5B-440F-8D5A-2B1EAD28772A}" type="slidenum">
              <a:rPr lang="en-GB" smtClean="0"/>
              <a:pPr/>
              <a:t>‹#›</a:t>
            </a:fld>
            <a:endParaRPr lang="en-GB" dirty="0"/>
          </a:p>
        </p:txBody>
      </p:sp>
      <p:sp>
        <p:nvSpPr>
          <p:cNvPr id="30" name="Text Placeholder 16">
            <a:extLst>
              <a:ext uri="{FF2B5EF4-FFF2-40B4-BE49-F238E27FC236}">
                <a16:creationId xmlns:a16="http://schemas.microsoft.com/office/drawing/2014/main" id="{E1050B73-E643-AE9C-261B-179EF7F77255}"/>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31" name="Text Placeholder 16">
            <a:extLst>
              <a:ext uri="{FF2B5EF4-FFF2-40B4-BE49-F238E27FC236}">
                <a16:creationId xmlns:a16="http://schemas.microsoft.com/office/drawing/2014/main" id="{F1B17085-A045-C884-76DC-0A46BA767EF2}"/>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32" name="Text Placeholder 16">
            <a:extLst>
              <a:ext uri="{FF2B5EF4-FFF2-40B4-BE49-F238E27FC236}">
                <a16:creationId xmlns:a16="http://schemas.microsoft.com/office/drawing/2014/main" id="{33C2BBDB-0585-9E05-3BB7-9EB6214C52DF}"/>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33" name="Text Placeholder 16">
            <a:extLst>
              <a:ext uri="{FF2B5EF4-FFF2-40B4-BE49-F238E27FC236}">
                <a16:creationId xmlns:a16="http://schemas.microsoft.com/office/drawing/2014/main" id="{2AEE2062-4EDD-6DF6-2EFB-62AA1CF65ECC}"/>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34" name="Text Placeholder 16">
            <a:extLst>
              <a:ext uri="{FF2B5EF4-FFF2-40B4-BE49-F238E27FC236}">
                <a16:creationId xmlns:a16="http://schemas.microsoft.com/office/drawing/2014/main" id="{76CD7051-C578-75A7-9C32-2BFF5B50E5AD}"/>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37" name="Text Placeholder 35">
            <a:extLst>
              <a:ext uri="{FF2B5EF4-FFF2-40B4-BE49-F238E27FC236}">
                <a16:creationId xmlns:a16="http://schemas.microsoft.com/office/drawing/2014/main" id="{D4FAB5E8-C717-440C-76F9-CC0FE9672C0E}"/>
              </a:ext>
            </a:extLst>
          </p:cNvPr>
          <p:cNvSpPr>
            <a:spLocks noGrp="1"/>
          </p:cNvSpPr>
          <p:nvPr>
            <p:ph type="body" sz="quarter" idx="32"/>
          </p:nvPr>
        </p:nvSpPr>
        <p:spPr>
          <a:xfrm>
            <a:off x="2041525" y="2407679"/>
            <a:ext cx="7069138" cy="546100"/>
          </a:xfrm>
        </p:spPr>
        <p:txBody>
          <a:bodyPr anchor="ctr"/>
          <a:lstStyle>
            <a:lvl1pPr marL="0" indent="0">
              <a:buNone/>
              <a:defRPr/>
            </a:lvl1pPr>
          </a:lstStyle>
          <a:p>
            <a:pPr lvl="0"/>
            <a:r>
              <a:rPr lang="en-US"/>
              <a:t>Click to edit Master text styles</a:t>
            </a:r>
          </a:p>
        </p:txBody>
      </p:sp>
      <p:sp>
        <p:nvSpPr>
          <p:cNvPr id="38" name="Text Placeholder 35">
            <a:extLst>
              <a:ext uri="{FF2B5EF4-FFF2-40B4-BE49-F238E27FC236}">
                <a16:creationId xmlns:a16="http://schemas.microsoft.com/office/drawing/2014/main" id="{F9C2434B-6F53-16A5-51D2-F3E661CAA039}"/>
              </a:ext>
            </a:extLst>
          </p:cNvPr>
          <p:cNvSpPr>
            <a:spLocks noGrp="1"/>
          </p:cNvSpPr>
          <p:nvPr>
            <p:ph type="body" sz="quarter" idx="33"/>
          </p:nvPr>
        </p:nvSpPr>
        <p:spPr>
          <a:xfrm>
            <a:off x="2041525" y="3124670"/>
            <a:ext cx="7069138" cy="546100"/>
          </a:xfrm>
        </p:spPr>
        <p:txBody>
          <a:bodyPr anchor="ctr"/>
          <a:lstStyle>
            <a:lvl1pPr marL="0" indent="0">
              <a:buNone/>
              <a:defRPr/>
            </a:lvl1pPr>
          </a:lstStyle>
          <a:p>
            <a:pPr lvl="0"/>
            <a:r>
              <a:rPr lang="en-US"/>
              <a:t>Click to edit Master text styles</a:t>
            </a:r>
          </a:p>
        </p:txBody>
      </p:sp>
      <p:sp>
        <p:nvSpPr>
          <p:cNvPr id="39" name="Text Placeholder 35">
            <a:extLst>
              <a:ext uri="{FF2B5EF4-FFF2-40B4-BE49-F238E27FC236}">
                <a16:creationId xmlns:a16="http://schemas.microsoft.com/office/drawing/2014/main" id="{2DD49DD6-6CB4-D97F-6336-DE2F520D0C82}"/>
              </a:ext>
            </a:extLst>
          </p:cNvPr>
          <p:cNvSpPr>
            <a:spLocks noGrp="1"/>
          </p:cNvSpPr>
          <p:nvPr>
            <p:ph type="body" sz="quarter" idx="34"/>
          </p:nvPr>
        </p:nvSpPr>
        <p:spPr>
          <a:xfrm>
            <a:off x="2041525" y="3841661"/>
            <a:ext cx="7069138" cy="546100"/>
          </a:xfrm>
        </p:spPr>
        <p:txBody>
          <a:bodyPr anchor="ctr"/>
          <a:lstStyle>
            <a:lvl1pPr marL="0" indent="0">
              <a:buNone/>
              <a:defRPr/>
            </a:lvl1pPr>
          </a:lstStyle>
          <a:p>
            <a:pPr lvl="0"/>
            <a:r>
              <a:rPr lang="en-US"/>
              <a:t>Click to edit Master text styles</a:t>
            </a:r>
          </a:p>
        </p:txBody>
      </p:sp>
      <p:sp>
        <p:nvSpPr>
          <p:cNvPr id="40" name="Text Placeholder 35">
            <a:extLst>
              <a:ext uri="{FF2B5EF4-FFF2-40B4-BE49-F238E27FC236}">
                <a16:creationId xmlns:a16="http://schemas.microsoft.com/office/drawing/2014/main" id="{9175F5E1-E699-F0C8-63D7-101D6BC655BE}"/>
              </a:ext>
            </a:extLst>
          </p:cNvPr>
          <p:cNvSpPr>
            <a:spLocks noGrp="1"/>
          </p:cNvSpPr>
          <p:nvPr>
            <p:ph type="body" sz="quarter" idx="35"/>
          </p:nvPr>
        </p:nvSpPr>
        <p:spPr>
          <a:xfrm>
            <a:off x="2041525" y="4558652"/>
            <a:ext cx="7069138" cy="546100"/>
          </a:xfrm>
        </p:spPr>
        <p:txBody>
          <a:bodyPr anchor="ctr"/>
          <a:lstStyle>
            <a:lvl1pPr marL="0" indent="0">
              <a:buNone/>
              <a:defRPr/>
            </a:lvl1pPr>
          </a:lstStyle>
          <a:p>
            <a:pPr lvl="0"/>
            <a:r>
              <a:rPr lang="en-US"/>
              <a:t>Click to edit Master text styles</a:t>
            </a:r>
          </a:p>
        </p:txBody>
      </p:sp>
      <p:sp>
        <p:nvSpPr>
          <p:cNvPr id="41" name="Text Placeholder 35">
            <a:extLst>
              <a:ext uri="{FF2B5EF4-FFF2-40B4-BE49-F238E27FC236}">
                <a16:creationId xmlns:a16="http://schemas.microsoft.com/office/drawing/2014/main" id="{FBD25855-4CBA-E3DD-C8AC-CEDB1FAF8849}"/>
              </a:ext>
            </a:extLst>
          </p:cNvPr>
          <p:cNvSpPr>
            <a:spLocks noGrp="1"/>
          </p:cNvSpPr>
          <p:nvPr>
            <p:ph type="body" sz="quarter" idx="36"/>
          </p:nvPr>
        </p:nvSpPr>
        <p:spPr>
          <a:xfrm>
            <a:off x="2041525" y="5275643"/>
            <a:ext cx="7069138" cy="546100"/>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31079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ox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1690852"/>
            <a:ext cx="5069619"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Content Placeholder 7">
            <a:extLst>
              <a:ext uri="{FF2B5EF4-FFF2-40B4-BE49-F238E27FC236}">
                <a16:creationId xmlns:a16="http://schemas.microsoft.com/office/drawing/2014/main" id="{17C35FC1-98C9-6BAF-6504-E4DD327B318B}"/>
              </a:ext>
            </a:extLst>
          </p:cNvPr>
          <p:cNvSpPr>
            <a:spLocks noGrp="1"/>
          </p:cNvSpPr>
          <p:nvPr>
            <p:ph sz="quarter" idx="13"/>
          </p:nvPr>
        </p:nvSpPr>
        <p:spPr>
          <a:xfrm>
            <a:off x="6284181" y="1690852"/>
            <a:ext cx="5069619"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104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 title and single box">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482645"/>
            <a:ext cx="5069619" cy="369431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noAutofit/>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Content Placeholder 7">
            <a:extLst>
              <a:ext uri="{FF2B5EF4-FFF2-40B4-BE49-F238E27FC236}">
                <a16:creationId xmlns:a16="http://schemas.microsoft.com/office/drawing/2014/main" id="{17C35FC1-98C9-6BAF-6504-E4DD327B318B}"/>
              </a:ext>
            </a:extLst>
          </p:cNvPr>
          <p:cNvSpPr>
            <a:spLocks noGrp="1"/>
          </p:cNvSpPr>
          <p:nvPr>
            <p:ph sz="quarter" idx="13"/>
          </p:nvPr>
        </p:nvSpPr>
        <p:spPr>
          <a:xfrm>
            <a:off x="838200" y="1690852"/>
            <a:ext cx="5069619" cy="713135"/>
          </a:xfrm>
        </p:spPr>
        <p:txBody>
          <a:bodyPr anchor="b">
            <a:noAutofit/>
          </a:bodyPr>
          <a:lstStyle>
            <a:lvl1pPr marL="0" indent="0">
              <a:buNone/>
              <a:defRPr sz="2400">
                <a:latin typeface="Montserrat SemiBold" panose="00000700000000000000" pitchFamily="50"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64061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17A0158E-C935-871C-BDB0-A2A25724598D}"/>
              </a:ext>
            </a:extLst>
          </p:cNvPr>
          <p:cNvSpPr>
            <a:spLocks noGrp="1"/>
          </p:cNvSpPr>
          <p:nvPr>
            <p:ph type="pic" sz="quarter" idx="14"/>
          </p:nvPr>
        </p:nvSpPr>
        <p:spPr>
          <a:xfrm>
            <a:off x="6107678" y="0"/>
            <a:ext cx="6084323" cy="685800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1690852"/>
            <a:ext cx="4785852"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1" y="365126"/>
            <a:ext cx="4785852"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757013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statements + Image righ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C79A08E-8E5F-8634-1BDD-16C41F7BFCA4}"/>
              </a:ext>
            </a:extLst>
          </p:cNvPr>
          <p:cNvSpPr/>
          <p:nvPr userDrawn="1"/>
        </p:nvSpPr>
        <p:spPr>
          <a:xfrm>
            <a:off x="794096" y="175661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Picture Placeholder 46">
            <a:extLst>
              <a:ext uri="{FF2B5EF4-FFF2-40B4-BE49-F238E27FC236}">
                <a16:creationId xmlns:a16="http://schemas.microsoft.com/office/drawing/2014/main" id="{17A0158E-C935-871C-BDB0-A2A25724598D}"/>
              </a:ext>
            </a:extLst>
          </p:cNvPr>
          <p:cNvSpPr>
            <a:spLocks noGrp="1"/>
          </p:cNvSpPr>
          <p:nvPr>
            <p:ph type="pic" sz="quarter" idx="14"/>
          </p:nvPr>
        </p:nvSpPr>
        <p:spPr>
          <a:xfrm>
            <a:off x="6107678" y="0"/>
            <a:ext cx="6084323" cy="685800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1" y="365126"/>
            <a:ext cx="4785852"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Text Placeholder 35">
            <a:extLst>
              <a:ext uri="{FF2B5EF4-FFF2-40B4-BE49-F238E27FC236}">
                <a16:creationId xmlns:a16="http://schemas.microsoft.com/office/drawing/2014/main" id="{0DFA3541-943F-3656-A4C3-385E7D32FC0D}"/>
              </a:ext>
            </a:extLst>
          </p:cNvPr>
          <p:cNvSpPr>
            <a:spLocks noGrp="1"/>
          </p:cNvSpPr>
          <p:nvPr>
            <p:ph type="body" sz="quarter" idx="31" hasCustomPrompt="1"/>
          </p:nvPr>
        </p:nvSpPr>
        <p:spPr>
          <a:xfrm>
            <a:off x="1915427" y="2304758"/>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6" name="Text Placeholder 16">
            <a:extLst>
              <a:ext uri="{FF2B5EF4-FFF2-40B4-BE49-F238E27FC236}">
                <a16:creationId xmlns:a16="http://schemas.microsoft.com/office/drawing/2014/main" id="{314866A1-D7A0-3321-BB93-B12DCA61AB75}"/>
              </a:ext>
            </a:extLst>
          </p:cNvPr>
          <p:cNvSpPr>
            <a:spLocks noGrp="1"/>
          </p:cNvSpPr>
          <p:nvPr>
            <p:ph type="body" sz="quarter" idx="25" hasCustomPrompt="1"/>
          </p:nvPr>
        </p:nvSpPr>
        <p:spPr>
          <a:xfrm>
            <a:off x="1915427" y="1758231"/>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7" name="Text Placeholder 35">
            <a:extLst>
              <a:ext uri="{FF2B5EF4-FFF2-40B4-BE49-F238E27FC236}">
                <a16:creationId xmlns:a16="http://schemas.microsoft.com/office/drawing/2014/main" id="{EA669D91-3ECE-0EA3-F091-ACA6E36E67DB}"/>
              </a:ext>
            </a:extLst>
          </p:cNvPr>
          <p:cNvSpPr>
            <a:spLocks noGrp="1"/>
          </p:cNvSpPr>
          <p:nvPr>
            <p:ph type="body" sz="quarter" idx="32" hasCustomPrompt="1"/>
          </p:nvPr>
        </p:nvSpPr>
        <p:spPr>
          <a:xfrm>
            <a:off x="1915427" y="3790261"/>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9" name="Text Placeholder 16">
            <a:extLst>
              <a:ext uri="{FF2B5EF4-FFF2-40B4-BE49-F238E27FC236}">
                <a16:creationId xmlns:a16="http://schemas.microsoft.com/office/drawing/2014/main" id="{37D9DC8A-EE29-9E0E-5D69-360434FF2376}"/>
              </a:ext>
            </a:extLst>
          </p:cNvPr>
          <p:cNvSpPr>
            <a:spLocks noGrp="1"/>
          </p:cNvSpPr>
          <p:nvPr>
            <p:ph type="body" sz="quarter" idx="33" hasCustomPrompt="1"/>
          </p:nvPr>
        </p:nvSpPr>
        <p:spPr>
          <a:xfrm>
            <a:off x="1915427" y="3243734"/>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10" name="Text Placeholder 35">
            <a:extLst>
              <a:ext uri="{FF2B5EF4-FFF2-40B4-BE49-F238E27FC236}">
                <a16:creationId xmlns:a16="http://schemas.microsoft.com/office/drawing/2014/main" id="{AA0E4607-CDEA-6F5E-081F-C50D8CA2D470}"/>
              </a:ext>
            </a:extLst>
          </p:cNvPr>
          <p:cNvSpPr>
            <a:spLocks noGrp="1"/>
          </p:cNvSpPr>
          <p:nvPr>
            <p:ph type="body" sz="quarter" idx="34" hasCustomPrompt="1"/>
          </p:nvPr>
        </p:nvSpPr>
        <p:spPr>
          <a:xfrm>
            <a:off x="1915427" y="5275761"/>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11" name="Text Placeholder 16">
            <a:extLst>
              <a:ext uri="{FF2B5EF4-FFF2-40B4-BE49-F238E27FC236}">
                <a16:creationId xmlns:a16="http://schemas.microsoft.com/office/drawing/2014/main" id="{7C157D85-E53D-1657-27BF-C037F42F9722}"/>
              </a:ext>
            </a:extLst>
          </p:cNvPr>
          <p:cNvSpPr>
            <a:spLocks noGrp="1"/>
          </p:cNvSpPr>
          <p:nvPr>
            <p:ph type="body" sz="quarter" idx="35" hasCustomPrompt="1"/>
          </p:nvPr>
        </p:nvSpPr>
        <p:spPr>
          <a:xfrm>
            <a:off x="1915427" y="4729234"/>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14" name="Picture Placeholder 46">
            <a:extLst>
              <a:ext uri="{FF2B5EF4-FFF2-40B4-BE49-F238E27FC236}">
                <a16:creationId xmlns:a16="http://schemas.microsoft.com/office/drawing/2014/main" id="{2E7125FB-B35D-5B67-BE9D-AFB85581BC7B}"/>
              </a:ext>
            </a:extLst>
          </p:cNvPr>
          <p:cNvSpPr>
            <a:spLocks noGrp="1"/>
          </p:cNvSpPr>
          <p:nvPr>
            <p:ph type="pic" sz="quarter" idx="36"/>
          </p:nvPr>
        </p:nvSpPr>
        <p:spPr>
          <a:xfrm>
            <a:off x="892364" y="185527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
        <p:nvSpPr>
          <p:cNvPr id="18" name="Oval 17">
            <a:extLst>
              <a:ext uri="{FF2B5EF4-FFF2-40B4-BE49-F238E27FC236}">
                <a16:creationId xmlns:a16="http://schemas.microsoft.com/office/drawing/2014/main" id="{C7AF2B97-1AB9-2A1D-1F71-4557AD0E9E89}"/>
              </a:ext>
            </a:extLst>
          </p:cNvPr>
          <p:cNvSpPr/>
          <p:nvPr userDrawn="1"/>
        </p:nvSpPr>
        <p:spPr>
          <a:xfrm>
            <a:off x="794096" y="324373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46">
            <a:extLst>
              <a:ext uri="{FF2B5EF4-FFF2-40B4-BE49-F238E27FC236}">
                <a16:creationId xmlns:a16="http://schemas.microsoft.com/office/drawing/2014/main" id="{67E08AA7-5F7E-07EC-F3AE-6A8CA18A75AC}"/>
              </a:ext>
            </a:extLst>
          </p:cNvPr>
          <p:cNvSpPr>
            <a:spLocks noGrp="1"/>
          </p:cNvSpPr>
          <p:nvPr>
            <p:ph type="pic" sz="quarter" idx="37"/>
          </p:nvPr>
        </p:nvSpPr>
        <p:spPr>
          <a:xfrm>
            <a:off x="892364" y="334239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
        <p:nvSpPr>
          <p:cNvPr id="20" name="Oval 19">
            <a:extLst>
              <a:ext uri="{FF2B5EF4-FFF2-40B4-BE49-F238E27FC236}">
                <a16:creationId xmlns:a16="http://schemas.microsoft.com/office/drawing/2014/main" id="{2AB01F48-AEE8-41DC-DF27-F379B7395C34}"/>
              </a:ext>
            </a:extLst>
          </p:cNvPr>
          <p:cNvSpPr/>
          <p:nvPr userDrawn="1"/>
        </p:nvSpPr>
        <p:spPr>
          <a:xfrm>
            <a:off x="794096" y="473085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Picture Placeholder 46">
            <a:extLst>
              <a:ext uri="{FF2B5EF4-FFF2-40B4-BE49-F238E27FC236}">
                <a16:creationId xmlns:a16="http://schemas.microsoft.com/office/drawing/2014/main" id="{1D463F04-220B-313A-9CC6-8B36963C1E0E}"/>
              </a:ext>
            </a:extLst>
          </p:cNvPr>
          <p:cNvSpPr>
            <a:spLocks noGrp="1"/>
          </p:cNvSpPr>
          <p:nvPr>
            <p:ph type="pic" sz="quarter" idx="38"/>
          </p:nvPr>
        </p:nvSpPr>
        <p:spPr>
          <a:xfrm>
            <a:off x="892364" y="482951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Tree>
    <p:extLst>
      <p:ext uri="{BB962C8B-B14F-4D97-AF65-F5344CB8AC3E}">
        <p14:creationId xmlns:p14="http://schemas.microsoft.com/office/powerpoint/2010/main" val="3040177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box nu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0" name="Text Placeholder 16">
            <a:extLst>
              <a:ext uri="{FF2B5EF4-FFF2-40B4-BE49-F238E27FC236}">
                <a16:creationId xmlns:a16="http://schemas.microsoft.com/office/drawing/2014/main" id="{DE98586C-C47C-07AF-35AC-BAE686250442}"/>
              </a:ext>
            </a:extLst>
          </p:cNvPr>
          <p:cNvSpPr>
            <a:spLocks noGrp="1"/>
          </p:cNvSpPr>
          <p:nvPr>
            <p:ph type="body" sz="quarter" idx="20" hasCustomPrompt="1"/>
          </p:nvPr>
        </p:nvSpPr>
        <p:spPr>
          <a:xfrm>
            <a:off x="8253412" y="2019377"/>
            <a:ext cx="3100388"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18" name="Text Placeholder 16">
            <a:extLst>
              <a:ext uri="{FF2B5EF4-FFF2-40B4-BE49-F238E27FC236}">
                <a16:creationId xmlns:a16="http://schemas.microsoft.com/office/drawing/2014/main" id="{14B9E9B5-2D91-9889-B31B-F19E1363649D}"/>
              </a:ext>
            </a:extLst>
          </p:cNvPr>
          <p:cNvSpPr>
            <a:spLocks noGrp="1"/>
          </p:cNvSpPr>
          <p:nvPr>
            <p:ph type="body" sz="quarter" idx="19" hasCustomPrompt="1"/>
          </p:nvPr>
        </p:nvSpPr>
        <p:spPr>
          <a:xfrm>
            <a:off x="4555766" y="2030065"/>
            <a:ext cx="3100388"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2030413"/>
            <a:ext cx="3100388"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821858"/>
            <a:ext cx="3099619"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2821858"/>
            <a:ext cx="3099619" cy="33551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2821858"/>
            <a:ext cx="3099619" cy="3355105"/>
          </a:xfrm>
        </p:spPr>
        <p:txBody>
          <a:bodyPr>
            <a:noAutofit/>
          </a:bodyPr>
          <a:lstStyle>
            <a:lvl1pPr marL="0" indent="0">
              <a:buNone/>
              <a:defRPr/>
            </a:lvl1pPr>
          </a:lstStyle>
          <a:p>
            <a:pPr lvl="0"/>
            <a:r>
              <a:rPr lang="en-US"/>
              <a:t>Click to edit Master text styles</a:t>
            </a:r>
          </a:p>
        </p:txBody>
      </p:sp>
      <p:cxnSp>
        <p:nvCxnSpPr>
          <p:cNvPr id="21" name="Straight Connector 20">
            <a:extLst>
              <a:ext uri="{FF2B5EF4-FFF2-40B4-BE49-F238E27FC236}">
                <a16:creationId xmlns:a16="http://schemas.microsoft.com/office/drawing/2014/main" id="{18EE1836-B7C6-1E7E-7698-35BD49624B2D}"/>
              </a:ext>
            </a:extLst>
          </p:cNvPr>
          <p:cNvCxnSpPr>
            <a:cxnSpLocks/>
          </p:cNvCxnSpPr>
          <p:nvPr userDrawn="1"/>
        </p:nvCxnSpPr>
        <p:spPr>
          <a:xfrm>
            <a:off x="838200"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3E9A79-56ED-10BC-E089-02410C90E4EC}"/>
              </a:ext>
            </a:extLst>
          </p:cNvPr>
          <p:cNvCxnSpPr>
            <a:cxnSpLocks/>
          </p:cNvCxnSpPr>
          <p:nvPr userDrawn="1"/>
        </p:nvCxnSpPr>
        <p:spPr>
          <a:xfrm>
            <a:off x="4555766"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717CDC-DC11-494A-D407-111A3EEDD11E}"/>
              </a:ext>
            </a:extLst>
          </p:cNvPr>
          <p:cNvCxnSpPr>
            <a:cxnSpLocks/>
          </p:cNvCxnSpPr>
          <p:nvPr userDrawn="1"/>
        </p:nvCxnSpPr>
        <p:spPr>
          <a:xfrm>
            <a:off x="8273332"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456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 box nu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2406444"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2821858"/>
            <a:ext cx="2406444" cy="3355105"/>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2821858"/>
            <a:ext cx="2406444" cy="3355105"/>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2821858"/>
            <a:ext cx="2406444" cy="3355105"/>
          </a:xfrm>
        </p:spPr>
        <p:txBody>
          <a:bodyPr>
            <a:noAutofit/>
          </a:bodyPr>
          <a:lstStyle>
            <a:lvl1pPr marL="0" indent="0">
              <a:buNone/>
              <a:defRPr/>
            </a:lvl1pPr>
          </a:lstStyle>
          <a:p>
            <a:pPr lvl="0"/>
            <a:r>
              <a:rPr lang="en-US"/>
              <a:t>Click to edit Master text styles</a:t>
            </a:r>
          </a:p>
        </p:txBody>
      </p:sp>
      <p:sp>
        <p:nvSpPr>
          <p:cNvPr id="20" name="Text Placeholder 16">
            <a:extLst>
              <a:ext uri="{FF2B5EF4-FFF2-40B4-BE49-F238E27FC236}">
                <a16:creationId xmlns:a16="http://schemas.microsoft.com/office/drawing/2014/main" id="{F64756E6-7860-A179-9582-AB7AEF30785A}"/>
              </a:ext>
            </a:extLst>
          </p:cNvPr>
          <p:cNvSpPr>
            <a:spLocks noGrp="1"/>
          </p:cNvSpPr>
          <p:nvPr>
            <p:ph type="body" sz="quarter" idx="20" hasCustomPrompt="1"/>
          </p:nvPr>
        </p:nvSpPr>
        <p:spPr>
          <a:xfrm>
            <a:off x="838200" y="2030413"/>
            <a:ext cx="2406444"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sp>
        <p:nvSpPr>
          <p:cNvPr id="24" name="Text Placeholder 16">
            <a:extLst>
              <a:ext uri="{FF2B5EF4-FFF2-40B4-BE49-F238E27FC236}">
                <a16:creationId xmlns:a16="http://schemas.microsoft.com/office/drawing/2014/main" id="{096681EA-4996-C8F2-FE77-C431E9469DB7}"/>
              </a:ext>
            </a:extLst>
          </p:cNvPr>
          <p:cNvSpPr>
            <a:spLocks noGrp="1"/>
          </p:cNvSpPr>
          <p:nvPr>
            <p:ph type="body" sz="quarter" idx="21" hasCustomPrompt="1"/>
          </p:nvPr>
        </p:nvSpPr>
        <p:spPr>
          <a:xfrm>
            <a:off x="3541251" y="2030413"/>
            <a:ext cx="2406444"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25" name="Text Placeholder 16">
            <a:extLst>
              <a:ext uri="{FF2B5EF4-FFF2-40B4-BE49-F238E27FC236}">
                <a16:creationId xmlns:a16="http://schemas.microsoft.com/office/drawing/2014/main" id="{9A8494AA-EA9C-6DC2-35C2-C0EBFF84D438}"/>
              </a:ext>
            </a:extLst>
          </p:cNvPr>
          <p:cNvSpPr>
            <a:spLocks noGrp="1"/>
          </p:cNvSpPr>
          <p:nvPr>
            <p:ph type="body" sz="quarter" idx="22" hasCustomPrompt="1"/>
          </p:nvPr>
        </p:nvSpPr>
        <p:spPr>
          <a:xfrm>
            <a:off x="6244302" y="2030413"/>
            <a:ext cx="2406444"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26" name="Text Placeholder 16">
            <a:extLst>
              <a:ext uri="{FF2B5EF4-FFF2-40B4-BE49-F238E27FC236}">
                <a16:creationId xmlns:a16="http://schemas.microsoft.com/office/drawing/2014/main" id="{36080177-F2BC-6876-270B-11BBBB8DFE7F}"/>
              </a:ext>
            </a:extLst>
          </p:cNvPr>
          <p:cNvSpPr>
            <a:spLocks noGrp="1"/>
          </p:cNvSpPr>
          <p:nvPr>
            <p:ph type="body" sz="quarter" idx="23" hasCustomPrompt="1"/>
          </p:nvPr>
        </p:nvSpPr>
        <p:spPr>
          <a:xfrm>
            <a:off x="8947353" y="2030413"/>
            <a:ext cx="2406444" cy="712787"/>
          </a:xfrm>
        </p:spPr>
        <p:txBody>
          <a:bodyPr anchor="b"/>
          <a:lstStyle>
            <a:lvl1pPr marL="0" indent="0">
              <a:buNone/>
              <a:defRPr sz="4800">
                <a:solidFill>
                  <a:schemeClr val="accent3"/>
                </a:solidFill>
                <a:latin typeface="+mj-lt"/>
              </a:defRPr>
            </a:lvl1pPr>
          </a:lstStyle>
          <a:p>
            <a:pPr lvl="0"/>
            <a:r>
              <a:rPr lang="en-US" dirty="0"/>
              <a:t>04</a:t>
            </a:r>
            <a:endParaRPr lang="en-GB" dirty="0"/>
          </a:p>
        </p:txBody>
      </p:sp>
      <p:cxnSp>
        <p:nvCxnSpPr>
          <p:cNvPr id="27" name="Straight Connector 26">
            <a:extLst>
              <a:ext uri="{FF2B5EF4-FFF2-40B4-BE49-F238E27FC236}">
                <a16:creationId xmlns:a16="http://schemas.microsoft.com/office/drawing/2014/main" id="{CB12B209-9E36-8FAC-D37A-E4B3864C0E41}"/>
              </a:ext>
            </a:extLst>
          </p:cNvPr>
          <p:cNvCxnSpPr/>
          <p:nvPr userDrawn="1"/>
        </p:nvCxnSpPr>
        <p:spPr>
          <a:xfrm>
            <a:off x="838200"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43E004-0EBA-ED6A-39B0-832B2C475F32}"/>
              </a:ext>
            </a:extLst>
          </p:cNvPr>
          <p:cNvCxnSpPr/>
          <p:nvPr userDrawn="1"/>
        </p:nvCxnSpPr>
        <p:spPr>
          <a:xfrm>
            <a:off x="3541251"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473A82-5C46-AF32-BFB2-C96FC218A040}"/>
              </a:ext>
            </a:extLst>
          </p:cNvPr>
          <p:cNvCxnSpPr/>
          <p:nvPr userDrawn="1"/>
        </p:nvCxnSpPr>
        <p:spPr>
          <a:xfrm>
            <a:off x="6244302"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7C8722-7F1A-DC3F-AF0A-1115D36A13B4}"/>
              </a:ext>
            </a:extLst>
          </p:cNvPr>
          <p:cNvCxnSpPr/>
          <p:nvPr userDrawn="1"/>
        </p:nvCxnSpPr>
        <p:spPr>
          <a:xfrm>
            <a:off x="8947353"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625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 box numbers">
    <p:spTree>
      <p:nvGrpSpPr>
        <p:cNvPr id="1" name=""/>
        <p:cNvGrpSpPr/>
        <p:nvPr/>
      </p:nvGrpSpPr>
      <p:grpSpPr>
        <a:xfrm>
          <a:off x="0" y="0"/>
          <a:ext cx="0" cy="0"/>
          <a:chOff x="0" y="0"/>
          <a:chExt cx="0" cy="0"/>
        </a:xfrm>
      </p:grpSpPr>
      <p:sp>
        <p:nvSpPr>
          <p:cNvPr id="30" name="Text Placeholder 16">
            <a:extLst>
              <a:ext uri="{FF2B5EF4-FFF2-40B4-BE49-F238E27FC236}">
                <a16:creationId xmlns:a16="http://schemas.microsoft.com/office/drawing/2014/main" id="{28A41DB1-6278-E726-3E9F-D12C10D02CBD}"/>
              </a:ext>
            </a:extLst>
          </p:cNvPr>
          <p:cNvSpPr>
            <a:spLocks noGrp="1"/>
          </p:cNvSpPr>
          <p:nvPr>
            <p:ph type="body" sz="quarter" idx="22" hasCustomPrompt="1"/>
          </p:nvPr>
        </p:nvSpPr>
        <p:spPr>
          <a:xfrm>
            <a:off x="838200" y="2030413"/>
            <a:ext cx="1909915"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1909915"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2821858"/>
            <a:ext cx="1909915" cy="3355105"/>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2821858"/>
            <a:ext cx="1909915" cy="3355105"/>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2821858"/>
            <a:ext cx="1909915" cy="3355105"/>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2821858"/>
            <a:ext cx="1909915" cy="3355105"/>
          </a:xfrm>
        </p:spPr>
        <p:txBody>
          <a:bodyPr>
            <a:noAutofit/>
          </a:bodyPr>
          <a:lstStyle>
            <a:lvl1pPr marL="0" indent="0">
              <a:buNone/>
              <a:defRPr/>
            </a:lvl1pPr>
          </a:lstStyle>
          <a:p>
            <a:pPr lvl="0"/>
            <a:r>
              <a:rPr lang="en-US"/>
              <a:t>Click to edit Master text styles</a:t>
            </a:r>
          </a:p>
        </p:txBody>
      </p:sp>
      <p:sp>
        <p:nvSpPr>
          <p:cNvPr id="31" name="Text Placeholder 16">
            <a:extLst>
              <a:ext uri="{FF2B5EF4-FFF2-40B4-BE49-F238E27FC236}">
                <a16:creationId xmlns:a16="http://schemas.microsoft.com/office/drawing/2014/main" id="{7BE4FD4C-9F53-1E51-610B-EA32F21FF20A}"/>
              </a:ext>
            </a:extLst>
          </p:cNvPr>
          <p:cNvSpPr>
            <a:spLocks noGrp="1"/>
          </p:cNvSpPr>
          <p:nvPr>
            <p:ph type="body" sz="quarter" idx="23" hasCustomPrompt="1"/>
          </p:nvPr>
        </p:nvSpPr>
        <p:spPr>
          <a:xfrm>
            <a:off x="2989621" y="2030413"/>
            <a:ext cx="1909915"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32" name="Text Placeholder 16">
            <a:extLst>
              <a:ext uri="{FF2B5EF4-FFF2-40B4-BE49-F238E27FC236}">
                <a16:creationId xmlns:a16="http://schemas.microsoft.com/office/drawing/2014/main" id="{326BF350-43AD-6896-AC68-C531042B3245}"/>
              </a:ext>
            </a:extLst>
          </p:cNvPr>
          <p:cNvSpPr>
            <a:spLocks noGrp="1"/>
          </p:cNvSpPr>
          <p:nvPr>
            <p:ph type="body" sz="quarter" idx="24" hasCustomPrompt="1"/>
          </p:nvPr>
        </p:nvSpPr>
        <p:spPr>
          <a:xfrm>
            <a:off x="5141042" y="2030413"/>
            <a:ext cx="1909915"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33" name="Text Placeholder 16">
            <a:extLst>
              <a:ext uri="{FF2B5EF4-FFF2-40B4-BE49-F238E27FC236}">
                <a16:creationId xmlns:a16="http://schemas.microsoft.com/office/drawing/2014/main" id="{0DB93B72-D26D-BBB4-32FE-6F032CD1DC8C}"/>
              </a:ext>
            </a:extLst>
          </p:cNvPr>
          <p:cNvSpPr>
            <a:spLocks noGrp="1"/>
          </p:cNvSpPr>
          <p:nvPr>
            <p:ph type="body" sz="quarter" idx="25" hasCustomPrompt="1"/>
          </p:nvPr>
        </p:nvSpPr>
        <p:spPr>
          <a:xfrm>
            <a:off x="7292463" y="2030413"/>
            <a:ext cx="1909915" cy="712787"/>
          </a:xfrm>
        </p:spPr>
        <p:txBody>
          <a:bodyPr anchor="b"/>
          <a:lstStyle>
            <a:lvl1pPr marL="0" indent="0">
              <a:buNone/>
              <a:defRPr sz="4800">
                <a:solidFill>
                  <a:schemeClr val="accent3"/>
                </a:solidFill>
                <a:latin typeface="+mj-lt"/>
              </a:defRPr>
            </a:lvl1pPr>
          </a:lstStyle>
          <a:p>
            <a:pPr lvl="0"/>
            <a:r>
              <a:rPr lang="en-US" dirty="0"/>
              <a:t>04</a:t>
            </a:r>
            <a:endParaRPr lang="en-GB" dirty="0"/>
          </a:p>
        </p:txBody>
      </p:sp>
      <p:sp>
        <p:nvSpPr>
          <p:cNvPr id="34" name="Text Placeholder 16">
            <a:extLst>
              <a:ext uri="{FF2B5EF4-FFF2-40B4-BE49-F238E27FC236}">
                <a16:creationId xmlns:a16="http://schemas.microsoft.com/office/drawing/2014/main" id="{EB917003-3C5E-F94D-BAFF-702F2870191B}"/>
              </a:ext>
            </a:extLst>
          </p:cNvPr>
          <p:cNvSpPr>
            <a:spLocks noGrp="1"/>
          </p:cNvSpPr>
          <p:nvPr>
            <p:ph type="body" sz="quarter" idx="26" hasCustomPrompt="1"/>
          </p:nvPr>
        </p:nvSpPr>
        <p:spPr>
          <a:xfrm>
            <a:off x="9443884" y="2030413"/>
            <a:ext cx="1909915" cy="712787"/>
          </a:xfrm>
        </p:spPr>
        <p:txBody>
          <a:bodyPr anchor="b"/>
          <a:lstStyle>
            <a:lvl1pPr marL="0" indent="0">
              <a:buNone/>
              <a:defRPr sz="4800">
                <a:solidFill>
                  <a:schemeClr val="accent3"/>
                </a:solidFill>
                <a:latin typeface="+mj-lt"/>
              </a:defRPr>
            </a:lvl1pPr>
          </a:lstStyle>
          <a:p>
            <a:pPr lvl="0"/>
            <a:r>
              <a:rPr lang="en-US" dirty="0"/>
              <a:t>05</a:t>
            </a:r>
            <a:endParaRPr lang="en-GB" dirty="0"/>
          </a:p>
        </p:txBody>
      </p:sp>
      <p:cxnSp>
        <p:nvCxnSpPr>
          <p:cNvPr id="37" name="Straight Connector 36">
            <a:extLst>
              <a:ext uri="{FF2B5EF4-FFF2-40B4-BE49-F238E27FC236}">
                <a16:creationId xmlns:a16="http://schemas.microsoft.com/office/drawing/2014/main" id="{9D2450D1-7315-DF8D-6A4B-724C829E8162}"/>
              </a:ext>
            </a:extLst>
          </p:cNvPr>
          <p:cNvCxnSpPr>
            <a:cxnSpLocks/>
          </p:cNvCxnSpPr>
          <p:nvPr userDrawn="1"/>
        </p:nvCxnSpPr>
        <p:spPr>
          <a:xfrm>
            <a:off x="838200"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850B80-3272-BEE5-1430-22A1AB24F702}"/>
              </a:ext>
            </a:extLst>
          </p:cNvPr>
          <p:cNvCxnSpPr>
            <a:cxnSpLocks/>
          </p:cNvCxnSpPr>
          <p:nvPr userDrawn="1"/>
        </p:nvCxnSpPr>
        <p:spPr>
          <a:xfrm>
            <a:off x="2989621"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795980-5A96-08BB-29B0-6DB1C22BD0CE}"/>
              </a:ext>
            </a:extLst>
          </p:cNvPr>
          <p:cNvCxnSpPr>
            <a:cxnSpLocks/>
          </p:cNvCxnSpPr>
          <p:nvPr userDrawn="1"/>
        </p:nvCxnSpPr>
        <p:spPr>
          <a:xfrm>
            <a:off x="5141042"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3DB374-479E-B932-6294-41405BB40752}"/>
              </a:ext>
            </a:extLst>
          </p:cNvPr>
          <p:cNvCxnSpPr>
            <a:cxnSpLocks/>
          </p:cNvCxnSpPr>
          <p:nvPr userDrawn="1"/>
        </p:nvCxnSpPr>
        <p:spPr>
          <a:xfrm>
            <a:off x="7292463"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D780C01-E922-6383-3355-66FA95CF862F}"/>
              </a:ext>
            </a:extLst>
          </p:cNvPr>
          <p:cNvCxnSpPr>
            <a:cxnSpLocks/>
          </p:cNvCxnSpPr>
          <p:nvPr userDrawn="1"/>
        </p:nvCxnSpPr>
        <p:spPr>
          <a:xfrm>
            <a:off x="9443884"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447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C98C0EBF-048F-E6ED-297E-07FB34054F1B}"/>
              </a:ext>
            </a:extLst>
          </p:cNvPr>
          <p:cNvSpPr>
            <a:spLocks noGrp="1"/>
          </p:cNvSpPr>
          <p:nvPr>
            <p:ph type="body" sz="quarter" idx="20" hasCustomPrompt="1"/>
          </p:nvPr>
        </p:nvSpPr>
        <p:spPr>
          <a:xfrm>
            <a:off x="8253412" y="2019377"/>
            <a:ext cx="3100388"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4" name="Text Placeholder 16">
            <a:extLst>
              <a:ext uri="{FF2B5EF4-FFF2-40B4-BE49-F238E27FC236}">
                <a16:creationId xmlns:a16="http://schemas.microsoft.com/office/drawing/2014/main" id="{462CE844-A662-97E1-DC5B-F957D4FFA268}"/>
              </a:ext>
            </a:extLst>
          </p:cNvPr>
          <p:cNvSpPr>
            <a:spLocks noGrp="1"/>
          </p:cNvSpPr>
          <p:nvPr>
            <p:ph type="body" sz="quarter" idx="18" hasCustomPrompt="1"/>
          </p:nvPr>
        </p:nvSpPr>
        <p:spPr>
          <a:xfrm>
            <a:off x="838200" y="2030413"/>
            <a:ext cx="3100388"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13" name="Text Placeholder 16">
            <a:extLst>
              <a:ext uri="{FF2B5EF4-FFF2-40B4-BE49-F238E27FC236}">
                <a16:creationId xmlns:a16="http://schemas.microsoft.com/office/drawing/2014/main" id="{4BD45C36-E7D3-DC1F-0E9E-DA413F97BDBA}"/>
              </a:ext>
            </a:extLst>
          </p:cNvPr>
          <p:cNvSpPr>
            <a:spLocks noGrp="1"/>
          </p:cNvSpPr>
          <p:nvPr>
            <p:ph type="body" sz="quarter" idx="19" hasCustomPrompt="1"/>
          </p:nvPr>
        </p:nvSpPr>
        <p:spPr>
          <a:xfrm>
            <a:off x="4555766" y="2030065"/>
            <a:ext cx="3100388"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821858"/>
            <a:ext cx="3099619"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2821858"/>
            <a:ext cx="3099619" cy="33551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2821858"/>
            <a:ext cx="3099619" cy="3355105"/>
          </a:xfrm>
        </p:spPr>
        <p:txBody>
          <a:bodyPr>
            <a:noAutofit/>
          </a:bodyPr>
          <a:lstStyle>
            <a:lvl1pPr marL="0" indent="0">
              <a:buNone/>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68741156-9F65-1503-AFC2-8E0B041382F0}"/>
              </a:ext>
            </a:extLst>
          </p:cNvPr>
          <p:cNvCxnSpPr>
            <a:cxnSpLocks/>
          </p:cNvCxnSpPr>
          <p:nvPr userDrawn="1"/>
        </p:nvCxnSpPr>
        <p:spPr>
          <a:xfrm>
            <a:off x="838200"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A601FD-1DFC-8391-67DF-203E8391A2E0}"/>
              </a:ext>
            </a:extLst>
          </p:cNvPr>
          <p:cNvCxnSpPr>
            <a:cxnSpLocks/>
          </p:cNvCxnSpPr>
          <p:nvPr userDrawn="1"/>
        </p:nvCxnSpPr>
        <p:spPr>
          <a:xfrm>
            <a:off x="4555766"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4153EE-63B3-F873-EB90-6FC0368A53DF}"/>
              </a:ext>
            </a:extLst>
          </p:cNvPr>
          <p:cNvCxnSpPr>
            <a:cxnSpLocks/>
          </p:cNvCxnSpPr>
          <p:nvPr userDrawn="1"/>
        </p:nvCxnSpPr>
        <p:spPr>
          <a:xfrm>
            <a:off x="8273332"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69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11DDBEA7-DC23-FDF5-0AA0-62D62AC61DEA}"/>
              </a:ext>
            </a:extLst>
          </p:cNvPr>
          <p:cNvSpPr>
            <a:spLocks noGrp="1"/>
          </p:cNvSpPr>
          <p:nvPr>
            <p:ph type="body" sz="quarter" idx="20" hasCustomPrompt="1"/>
          </p:nvPr>
        </p:nvSpPr>
        <p:spPr>
          <a:xfrm>
            <a:off x="838200" y="2030413"/>
            <a:ext cx="2406444"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9" name="Text Placeholder 16">
            <a:extLst>
              <a:ext uri="{FF2B5EF4-FFF2-40B4-BE49-F238E27FC236}">
                <a16:creationId xmlns:a16="http://schemas.microsoft.com/office/drawing/2014/main" id="{83AFE414-8256-D653-3DAD-D29FB5369782}"/>
              </a:ext>
            </a:extLst>
          </p:cNvPr>
          <p:cNvSpPr>
            <a:spLocks noGrp="1"/>
          </p:cNvSpPr>
          <p:nvPr>
            <p:ph type="body" sz="quarter" idx="21" hasCustomPrompt="1"/>
          </p:nvPr>
        </p:nvSpPr>
        <p:spPr>
          <a:xfrm>
            <a:off x="3541251" y="2030413"/>
            <a:ext cx="2406444"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10" name="Text Placeholder 16">
            <a:extLst>
              <a:ext uri="{FF2B5EF4-FFF2-40B4-BE49-F238E27FC236}">
                <a16:creationId xmlns:a16="http://schemas.microsoft.com/office/drawing/2014/main" id="{FC959716-EB55-DC03-68B3-0959E86746BB}"/>
              </a:ext>
            </a:extLst>
          </p:cNvPr>
          <p:cNvSpPr>
            <a:spLocks noGrp="1"/>
          </p:cNvSpPr>
          <p:nvPr>
            <p:ph type="body" sz="quarter" idx="22" hasCustomPrompt="1"/>
          </p:nvPr>
        </p:nvSpPr>
        <p:spPr>
          <a:xfrm>
            <a:off x="6244302" y="2030413"/>
            <a:ext cx="2406444"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1" name="Text Placeholder 16">
            <a:extLst>
              <a:ext uri="{FF2B5EF4-FFF2-40B4-BE49-F238E27FC236}">
                <a16:creationId xmlns:a16="http://schemas.microsoft.com/office/drawing/2014/main" id="{AEF92FCB-15CE-4096-7727-7D598C842BFD}"/>
              </a:ext>
            </a:extLst>
          </p:cNvPr>
          <p:cNvSpPr>
            <a:spLocks noGrp="1"/>
          </p:cNvSpPr>
          <p:nvPr>
            <p:ph type="body" sz="quarter" idx="23" hasCustomPrompt="1"/>
          </p:nvPr>
        </p:nvSpPr>
        <p:spPr>
          <a:xfrm>
            <a:off x="8947353" y="2030413"/>
            <a:ext cx="2406444"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2406444"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2821858"/>
            <a:ext cx="2406444" cy="3355105"/>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2821858"/>
            <a:ext cx="2406444" cy="3355105"/>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2821858"/>
            <a:ext cx="2406444" cy="3355105"/>
          </a:xfrm>
        </p:spPr>
        <p:txBody>
          <a:bodyPr>
            <a:noAutofit/>
          </a:bodyPr>
          <a:lstStyle>
            <a:lvl1pPr marL="0" indent="0">
              <a:buNone/>
              <a:defRPr/>
            </a:lvl1pPr>
          </a:lstStyle>
          <a:p>
            <a:pPr lvl="0"/>
            <a:r>
              <a:rPr lang="en-US"/>
              <a:t>Click to edit Master text styles</a:t>
            </a:r>
          </a:p>
        </p:txBody>
      </p:sp>
      <p:cxnSp>
        <p:nvCxnSpPr>
          <p:cNvPr id="13" name="Straight Connector 12">
            <a:extLst>
              <a:ext uri="{FF2B5EF4-FFF2-40B4-BE49-F238E27FC236}">
                <a16:creationId xmlns:a16="http://schemas.microsoft.com/office/drawing/2014/main" id="{8036C543-C3FA-A543-A26E-97636E06C0CF}"/>
              </a:ext>
            </a:extLst>
          </p:cNvPr>
          <p:cNvCxnSpPr/>
          <p:nvPr userDrawn="1"/>
        </p:nvCxnSpPr>
        <p:spPr>
          <a:xfrm>
            <a:off x="838200"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5CC11B-7E48-CD08-7F6F-B57646103D78}"/>
              </a:ext>
            </a:extLst>
          </p:cNvPr>
          <p:cNvCxnSpPr/>
          <p:nvPr userDrawn="1"/>
        </p:nvCxnSpPr>
        <p:spPr>
          <a:xfrm>
            <a:off x="3541251"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16EA36-10C2-6BA8-04ED-0BC806D33D66}"/>
              </a:ext>
            </a:extLst>
          </p:cNvPr>
          <p:cNvCxnSpPr/>
          <p:nvPr userDrawn="1"/>
        </p:nvCxnSpPr>
        <p:spPr>
          <a:xfrm>
            <a:off x="6244302"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358A3E-D918-CC27-50B1-87FA9BF2BC84}"/>
              </a:ext>
            </a:extLst>
          </p:cNvPr>
          <p:cNvCxnSpPr/>
          <p:nvPr userDrawn="1"/>
        </p:nvCxnSpPr>
        <p:spPr>
          <a:xfrm>
            <a:off x="8947353"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63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EB30D4A5-917E-7B8F-5503-FF8D39473011}"/>
              </a:ext>
            </a:extLst>
          </p:cNvPr>
          <p:cNvSpPr>
            <a:spLocks noGrp="1"/>
          </p:cNvSpPr>
          <p:nvPr>
            <p:ph type="body" sz="quarter" idx="22" hasCustomPrompt="1"/>
          </p:nvPr>
        </p:nvSpPr>
        <p:spPr>
          <a:xfrm>
            <a:off x="838200" y="2030413"/>
            <a:ext cx="1909915"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9" name="Text Placeholder 16">
            <a:extLst>
              <a:ext uri="{FF2B5EF4-FFF2-40B4-BE49-F238E27FC236}">
                <a16:creationId xmlns:a16="http://schemas.microsoft.com/office/drawing/2014/main" id="{09335285-2CD7-8EE8-AB8D-BA37E5324EC7}"/>
              </a:ext>
            </a:extLst>
          </p:cNvPr>
          <p:cNvSpPr>
            <a:spLocks noGrp="1"/>
          </p:cNvSpPr>
          <p:nvPr>
            <p:ph type="body" sz="quarter" idx="23" hasCustomPrompt="1"/>
          </p:nvPr>
        </p:nvSpPr>
        <p:spPr>
          <a:xfrm>
            <a:off x="2989621"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0" name="Text Placeholder 16">
            <a:extLst>
              <a:ext uri="{FF2B5EF4-FFF2-40B4-BE49-F238E27FC236}">
                <a16:creationId xmlns:a16="http://schemas.microsoft.com/office/drawing/2014/main" id="{239FC57F-644B-3D7B-ECC8-359AD1DD6297}"/>
              </a:ext>
            </a:extLst>
          </p:cNvPr>
          <p:cNvSpPr>
            <a:spLocks noGrp="1"/>
          </p:cNvSpPr>
          <p:nvPr>
            <p:ph type="body" sz="quarter" idx="24" hasCustomPrompt="1"/>
          </p:nvPr>
        </p:nvSpPr>
        <p:spPr>
          <a:xfrm>
            <a:off x="5141042"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1" name="Text Placeholder 16">
            <a:extLst>
              <a:ext uri="{FF2B5EF4-FFF2-40B4-BE49-F238E27FC236}">
                <a16:creationId xmlns:a16="http://schemas.microsoft.com/office/drawing/2014/main" id="{342F46B8-4D7D-3193-98F4-0F816626F8EC}"/>
              </a:ext>
            </a:extLst>
          </p:cNvPr>
          <p:cNvSpPr>
            <a:spLocks noGrp="1"/>
          </p:cNvSpPr>
          <p:nvPr>
            <p:ph type="body" sz="quarter" idx="25" hasCustomPrompt="1"/>
          </p:nvPr>
        </p:nvSpPr>
        <p:spPr>
          <a:xfrm>
            <a:off x="7292463"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2" name="Text Placeholder 16">
            <a:extLst>
              <a:ext uri="{FF2B5EF4-FFF2-40B4-BE49-F238E27FC236}">
                <a16:creationId xmlns:a16="http://schemas.microsoft.com/office/drawing/2014/main" id="{F1FDD8A3-05E9-110F-53A9-60DEB3935BE5}"/>
              </a:ext>
            </a:extLst>
          </p:cNvPr>
          <p:cNvSpPr>
            <a:spLocks noGrp="1"/>
          </p:cNvSpPr>
          <p:nvPr>
            <p:ph type="body" sz="quarter" idx="26" hasCustomPrompt="1"/>
          </p:nvPr>
        </p:nvSpPr>
        <p:spPr>
          <a:xfrm>
            <a:off x="9443884"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1909915"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2821858"/>
            <a:ext cx="1909915" cy="3355105"/>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2821858"/>
            <a:ext cx="1909915" cy="3355105"/>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2821858"/>
            <a:ext cx="1909915" cy="3355105"/>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2821858"/>
            <a:ext cx="1909915" cy="3355105"/>
          </a:xfrm>
        </p:spPr>
        <p:txBody>
          <a:bodyPr>
            <a:noAutofit/>
          </a:bodyPr>
          <a:lstStyle>
            <a:lvl1pPr marL="0" indent="0">
              <a:buNone/>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8E8D9024-2972-BF6E-C2ED-A6F4B33A76D1}"/>
              </a:ext>
            </a:extLst>
          </p:cNvPr>
          <p:cNvCxnSpPr>
            <a:cxnSpLocks/>
          </p:cNvCxnSpPr>
          <p:nvPr userDrawn="1"/>
        </p:nvCxnSpPr>
        <p:spPr>
          <a:xfrm>
            <a:off x="838200"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4F16A9-CF78-89A2-D121-B9A896551B0F}"/>
              </a:ext>
            </a:extLst>
          </p:cNvPr>
          <p:cNvCxnSpPr>
            <a:cxnSpLocks/>
          </p:cNvCxnSpPr>
          <p:nvPr userDrawn="1"/>
        </p:nvCxnSpPr>
        <p:spPr>
          <a:xfrm>
            <a:off x="2989621"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13C51-68DE-DFFC-6F21-EE1ACDC06BCD}"/>
              </a:ext>
            </a:extLst>
          </p:cNvPr>
          <p:cNvCxnSpPr>
            <a:cxnSpLocks/>
          </p:cNvCxnSpPr>
          <p:nvPr userDrawn="1"/>
        </p:nvCxnSpPr>
        <p:spPr>
          <a:xfrm>
            <a:off x="5141042"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7DFBB-39E1-7383-DD08-152429CC6A94}"/>
              </a:ext>
            </a:extLst>
          </p:cNvPr>
          <p:cNvCxnSpPr>
            <a:cxnSpLocks/>
          </p:cNvCxnSpPr>
          <p:nvPr userDrawn="1"/>
        </p:nvCxnSpPr>
        <p:spPr>
          <a:xfrm>
            <a:off x="7292463"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28B1BE-D92A-C812-72A8-4F5FC9F42417}"/>
              </a:ext>
            </a:extLst>
          </p:cNvPr>
          <p:cNvCxnSpPr>
            <a:cxnSpLocks/>
          </p:cNvCxnSpPr>
          <p:nvPr userDrawn="1"/>
        </p:nvCxnSpPr>
        <p:spPr>
          <a:xfrm>
            <a:off x="9443884"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9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or Agenda blue">
    <p:bg>
      <p:bgPr>
        <a:solidFill>
          <a:schemeClr val="tx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09734F2-A0C1-72AA-4744-95EEF9E8CE3D}"/>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24D44AD2-4C35-3578-CE80-370700560C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0" name="Text Placeholder 35">
            <a:extLst>
              <a:ext uri="{FF2B5EF4-FFF2-40B4-BE49-F238E27FC236}">
                <a16:creationId xmlns:a16="http://schemas.microsoft.com/office/drawing/2014/main" id="{F5C67350-F584-C73A-89F1-B9EC39BA6A2F}"/>
              </a:ext>
            </a:extLst>
          </p:cNvPr>
          <p:cNvSpPr>
            <a:spLocks noGrp="1"/>
          </p:cNvSpPr>
          <p:nvPr>
            <p:ph type="body" sz="quarter" idx="31"/>
          </p:nvPr>
        </p:nvSpPr>
        <p:spPr>
          <a:xfrm>
            <a:off x="2041525" y="1690688"/>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1" name="Text Placeholder 16">
            <a:extLst>
              <a:ext uri="{FF2B5EF4-FFF2-40B4-BE49-F238E27FC236}">
                <a16:creationId xmlns:a16="http://schemas.microsoft.com/office/drawing/2014/main" id="{16E565EF-FA38-2C74-195B-1F20A5A490A5}"/>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22" name="Text Placeholder 16">
            <a:extLst>
              <a:ext uri="{FF2B5EF4-FFF2-40B4-BE49-F238E27FC236}">
                <a16:creationId xmlns:a16="http://schemas.microsoft.com/office/drawing/2014/main" id="{E41889FF-1F63-C8F1-0DC9-46B2E04EEB0E}"/>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23" name="Text Placeholder 16">
            <a:extLst>
              <a:ext uri="{FF2B5EF4-FFF2-40B4-BE49-F238E27FC236}">
                <a16:creationId xmlns:a16="http://schemas.microsoft.com/office/drawing/2014/main" id="{30C3ED3C-14B5-1E58-65C4-831A3C960C46}"/>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24" name="Text Placeholder 16">
            <a:extLst>
              <a:ext uri="{FF2B5EF4-FFF2-40B4-BE49-F238E27FC236}">
                <a16:creationId xmlns:a16="http://schemas.microsoft.com/office/drawing/2014/main" id="{83F40799-151D-D7FA-56EE-7A3722492346}"/>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25" name="Text Placeholder 16">
            <a:extLst>
              <a:ext uri="{FF2B5EF4-FFF2-40B4-BE49-F238E27FC236}">
                <a16:creationId xmlns:a16="http://schemas.microsoft.com/office/drawing/2014/main" id="{A1DB0BFF-7B41-815B-9B43-4158B87F3835}"/>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26" name="Text Placeholder 16">
            <a:extLst>
              <a:ext uri="{FF2B5EF4-FFF2-40B4-BE49-F238E27FC236}">
                <a16:creationId xmlns:a16="http://schemas.microsoft.com/office/drawing/2014/main" id="{D3062FA8-5FF4-4996-A48B-31C00CBE5162}"/>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27" name="Text Placeholder 35">
            <a:extLst>
              <a:ext uri="{FF2B5EF4-FFF2-40B4-BE49-F238E27FC236}">
                <a16:creationId xmlns:a16="http://schemas.microsoft.com/office/drawing/2014/main" id="{CBE98BD7-00C2-AD04-7420-40CF4119E45F}"/>
              </a:ext>
            </a:extLst>
          </p:cNvPr>
          <p:cNvSpPr>
            <a:spLocks noGrp="1"/>
          </p:cNvSpPr>
          <p:nvPr>
            <p:ph type="body" sz="quarter" idx="32"/>
          </p:nvPr>
        </p:nvSpPr>
        <p:spPr>
          <a:xfrm>
            <a:off x="2041525" y="2407679"/>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8" name="Text Placeholder 35">
            <a:extLst>
              <a:ext uri="{FF2B5EF4-FFF2-40B4-BE49-F238E27FC236}">
                <a16:creationId xmlns:a16="http://schemas.microsoft.com/office/drawing/2014/main" id="{2C1EAE12-0CE5-AE6A-060F-A333D594FC61}"/>
              </a:ext>
            </a:extLst>
          </p:cNvPr>
          <p:cNvSpPr>
            <a:spLocks noGrp="1"/>
          </p:cNvSpPr>
          <p:nvPr>
            <p:ph type="body" sz="quarter" idx="33"/>
          </p:nvPr>
        </p:nvSpPr>
        <p:spPr>
          <a:xfrm>
            <a:off x="2041525" y="3124670"/>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9" name="Text Placeholder 35">
            <a:extLst>
              <a:ext uri="{FF2B5EF4-FFF2-40B4-BE49-F238E27FC236}">
                <a16:creationId xmlns:a16="http://schemas.microsoft.com/office/drawing/2014/main" id="{002437DE-9ADB-4019-C5DB-E8F8FDBCEF76}"/>
              </a:ext>
            </a:extLst>
          </p:cNvPr>
          <p:cNvSpPr>
            <a:spLocks noGrp="1"/>
          </p:cNvSpPr>
          <p:nvPr>
            <p:ph type="body" sz="quarter" idx="34"/>
          </p:nvPr>
        </p:nvSpPr>
        <p:spPr>
          <a:xfrm>
            <a:off x="2041525" y="3841661"/>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0" name="Text Placeholder 35">
            <a:extLst>
              <a:ext uri="{FF2B5EF4-FFF2-40B4-BE49-F238E27FC236}">
                <a16:creationId xmlns:a16="http://schemas.microsoft.com/office/drawing/2014/main" id="{2ED5081F-20E3-3FEE-15C4-B1BD25950755}"/>
              </a:ext>
            </a:extLst>
          </p:cNvPr>
          <p:cNvSpPr>
            <a:spLocks noGrp="1"/>
          </p:cNvSpPr>
          <p:nvPr>
            <p:ph type="body" sz="quarter" idx="35"/>
          </p:nvPr>
        </p:nvSpPr>
        <p:spPr>
          <a:xfrm>
            <a:off x="2041525" y="4558652"/>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1" name="Text Placeholder 35">
            <a:extLst>
              <a:ext uri="{FF2B5EF4-FFF2-40B4-BE49-F238E27FC236}">
                <a16:creationId xmlns:a16="http://schemas.microsoft.com/office/drawing/2014/main" id="{B834905A-A298-8E38-A02B-541F5FECE93F}"/>
              </a:ext>
            </a:extLst>
          </p:cNvPr>
          <p:cNvSpPr>
            <a:spLocks noGrp="1"/>
          </p:cNvSpPr>
          <p:nvPr>
            <p:ph type="body" sz="quarter" idx="36"/>
          </p:nvPr>
        </p:nvSpPr>
        <p:spPr>
          <a:xfrm>
            <a:off x="2041525" y="5275643"/>
            <a:ext cx="7069138" cy="546100"/>
          </a:xfrm>
        </p:spPr>
        <p:txBody>
          <a:bodyPr anchor="ct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59313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 box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7DF9EDA-6CA0-E7CC-75F4-9BC8FC736A60}"/>
              </a:ext>
            </a:extLst>
          </p:cNvPr>
          <p:cNvSpPr>
            <a:spLocks noGrp="1"/>
          </p:cNvSpPr>
          <p:nvPr>
            <p:ph type="pic" sz="quarter" idx="21"/>
          </p:nvPr>
        </p:nvSpPr>
        <p:spPr>
          <a:xfrm>
            <a:off x="838200" y="2019300"/>
            <a:ext cx="3100388" cy="1409700"/>
          </a:xfrm>
          <a:prstGeom prst="rect">
            <a:avLst/>
          </a:prstGeom>
          <a:solidFill>
            <a:schemeClr val="bg2">
              <a:lumMod val="95000"/>
            </a:schemeClr>
          </a:solidFill>
        </p:spPr>
        <p:txBody>
          <a:bodyPr/>
          <a:lstStyle/>
          <a:p>
            <a:r>
              <a:rPr lang="en-US"/>
              <a:t>Click icon to add picture</a:t>
            </a:r>
            <a:endParaRPr lang="en-GB"/>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3507658"/>
            <a:ext cx="3099619" cy="26693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3507658"/>
            <a:ext cx="3099619" cy="26693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3507658"/>
            <a:ext cx="3099619" cy="2669305"/>
          </a:xfrm>
        </p:spPr>
        <p:txBody>
          <a:bodyPr>
            <a:noAutofit/>
          </a:bodyPr>
          <a:lstStyle>
            <a:lvl1pPr marL="0" indent="0">
              <a:buNone/>
              <a:defRPr/>
            </a:lvl1pPr>
          </a:lstStyle>
          <a:p>
            <a:pPr lvl="0"/>
            <a:r>
              <a:rPr lang="en-US"/>
              <a:t>Click to edit Master text styles</a:t>
            </a:r>
          </a:p>
        </p:txBody>
      </p:sp>
      <p:sp>
        <p:nvSpPr>
          <p:cNvPr id="16" name="Picture Placeholder 14">
            <a:extLst>
              <a:ext uri="{FF2B5EF4-FFF2-40B4-BE49-F238E27FC236}">
                <a16:creationId xmlns:a16="http://schemas.microsoft.com/office/drawing/2014/main" id="{6A719D4F-3443-FD80-75BD-F5F28A995C53}"/>
              </a:ext>
            </a:extLst>
          </p:cNvPr>
          <p:cNvSpPr>
            <a:spLocks noGrp="1"/>
          </p:cNvSpPr>
          <p:nvPr>
            <p:ph type="pic" sz="quarter" idx="22"/>
          </p:nvPr>
        </p:nvSpPr>
        <p:spPr>
          <a:xfrm>
            <a:off x="4545806" y="2019300"/>
            <a:ext cx="3100388" cy="1409700"/>
          </a:xfrm>
          <a:prstGeom prst="rect">
            <a:avLst/>
          </a:prstGeom>
          <a:solidFill>
            <a:schemeClr val="bg2">
              <a:lumMod val="95000"/>
            </a:schemeClr>
          </a:solidFill>
        </p:spPr>
        <p:txBody>
          <a:bodyPr/>
          <a:lstStyle/>
          <a:p>
            <a:r>
              <a:rPr lang="en-US"/>
              <a:t>Click icon to add picture</a:t>
            </a:r>
            <a:endParaRPr lang="en-GB"/>
          </a:p>
        </p:txBody>
      </p:sp>
      <p:sp>
        <p:nvSpPr>
          <p:cNvPr id="19" name="Picture Placeholder 14">
            <a:extLst>
              <a:ext uri="{FF2B5EF4-FFF2-40B4-BE49-F238E27FC236}">
                <a16:creationId xmlns:a16="http://schemas.microsoft.com/office/drawing/2014/main" id="{C0EC5B1C-132C-E35D-4EC0-54EE99F9D8F5}"/>
              </a:ext>
            </a:extLst>
          </p:cNvPr>
          <p:cNvSpPr>
            <a:spLocks noGrp="1"/>
          </p:cNvSpPr>
          <p:nvPr>
            <p:ph type="pic" sz="quarter" idx="23"/>
          </p:nvPr>
        </p:nvSpPr>
        <p:spPr>
          <a:xfrm>
            <a:off x="8253412" y="2019300"/>
            <a:ext cx="3100388"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2371963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 box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11DDBEA7-DC23-FDF5-0AA0-62D62AC61DEA}"/>
              </a:ext>
            </a:extLst>
          </p:cNvPr>
          <p:cNvSpPr>
            <a:spLocks noGrp="1"/>
          </p:cNvSpPr>
          <p:nvPr>
            <p:ph type="body" sz="quarter" idx="20" hasCustomPrompt="1"/>
          </p:nvPr>
        </p:nvSpPr>
        <p:spPr>
          <a:xfrm>
            <a:off x="838200" y="2030413"/>
            <a:ext cx="2406444" cy="712787"/>
          </a:xfrm>
        </p:spPr>
        <p:txBody>
          <a:bodyPr anchor="b"/>
          <a:lstStyle>
            <a:lvl1pPr marL="0" indent="0">
              <a:buNone/>
              <a:defRPr sz="2400">
                <a:solidFill>
                  <a:schemeClr val="accent3"/>
                </a:solidFill>
                <a:latin typeface="+mj-lt"/>
              </a:defRPr>
            </a:lvl1pPr>
          </a:lstStyle>
          <a:p>
            <a:pPr lvl="0"/>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3491776"/>
            <a:ext cx="2406444" cy="2685187"/>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3491776"/>
            <a:ext cx="2406444" cy="2685187"/>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3491776"/>
            <a:ext cx="2406444" cy="2685187"/>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3491776"/>
            <a:ext cx="2406444" cy="2685187"/>
          </a:xfrm>
        </p:spPr>
        <p:txBody>
          <a:bodyPr>
            <a:noAutofit/>
          </a:bodyPr>
          <a:lstStyle>
            <a:lvl1pPr marL="0" indent="0">
              <a:buNone/>
              <a:defRPr/>
            </a:lvl1pPr>
          </a:lstStyle>
          <a:p>
            <a:pPr lvl="0"/>
            <a:r>
              <a:rPr lang="en-US"/>
              <a:t>Click to edit Master text styles</a:t>
            </a:r>
          </a:p>
        </p:txBody>
      </p:sp>
      <p:sp>
        <p:nvSpPr>
          <p:cNvPr id="5" name="Picture Placeholder 14">
            <a:extLst>
              <a:ext uri="{FF2B5EF4-FFF2-40B4-BE49-F238E27FC236}">
                <a16:creationId xmlns:a16="http://schemas.microsoft.com/office/drawing/2014/main" id="{DE2124BE-3217-C702-C740-635182C4F6A4}"/>
              </a:ext>
            </a:extLst>
          </p:cNvPr>
          <p:cNvSpPr>
            <a:spLocks noGrp="1"/>
          </p:cNvSpPr>
          <p:nvPr>
            <p:ph type="pic" sz="quarter" idx="24"/>
          </p:nvPr>
        </p:nvSpPr>
        <p:spPr>
          <a:xfrm>
            <a:off x="838200" y="2019300"/>
            <a:ext cx="2406443" cy="1409700"/>
          </a:xfrm>
          <a:prstGeom prst="rect">
            <a:avLst/>
          </a:prstGeom>
          <a:solidFill>
            <a:schemeClr val="bg2">
              <a:lumMod val="95000"/>
            </a:schemeClr>
          </a:solidFill>
        </p:spPr>
        <p:txBody>
          <a:bodyPr/>
          <a:lstStyle/>
          <a:p>
            <a:r>
              <a:rPr lang="en-US"/>
              <a:t>Click icon to add picture</a:t>
            </a:r>
            <a:endParaRPr lang="en-GB"/>
          </a:p>
        </p:txBody>
      </p:sp>
      <p:sp>
        <p:nvSpPr>
          <p:cNvPr id="12" name="Picture Placeholder 14">
            <a:extLst>
              <a:ext uri="{FF2B5EF4-FFF2-40B4-BE49-F238E27FC236}">
                <a16:creationId xmlns:a16="http://schemas.microsoft.com/office/drawing/2014/main" id="{76460FF3-2DA7-AFD3-3261-D8DB716101BB}"/>
              </a:ext>
            </a:extLst>
          </p:cNvPr>
          <p:cNvSpPr>
            <a:spLocks noGrp="1"/>
          </p:cNvSpPr>
          <p:nvPr>
            <p:ph type="pic" sz="quarter" idx="25"/>
          </p:nvPr>
        </p:nvSpPr>
        <p:spPr>
          <a:xfrm>
            <a:off x="3541252" y="2019299"/>
            <a:ext cx="2406443" cy="1409700"/>
          </a:xfrm>
          <a:prstGeom prst="rect">
            <a:avLst/>
          </a:prstGeom>
          <a:solidFill>
            <a:schemeClr val="bg2">
              <a:lumMod val="95000"/>
            </a:schemeClr>
          </a:solidFill>
        </p:spPr>
        <p:txBody>
          <a:bodyPr/>
          <a:lstStyle/>
          <a:p>
            <a:r>
              <a:rPr lang="en-US"/>
              <a:t>Click icon to add picture</a:t>
            </a:r>
            <a:endParaRPr lang="en-GB"/>
          </a:p>
        </p:txBody>
      </p:sp>
      <p:sp>
        <p:nvSpPr>
          <p:cNvPr id="13" name="Picture Placeholder 14">
            <a:extLst>
              <a:ext uri="{FF2B5EF4-FFF2-40B4-BE49-F238E27FC236}">
                <a16:creationId xmlns:a16="http://schemas.microsoft.com/office/drawing/2014/main" id="{5A41BA29-1B36-F2E6-DC89-852E9B358636}"/>
              </a:ext>
            </a:extLst>
          </p:cNvPr>
          <p:cNvSpPr>
            <a:spLocks noGrp="1"/>
          </p:cNvSpPr>
          <p:nvPr>
            <p:ph type="pic" sz="quarter" idx="26"/>
          </p:nvPr>
        </p:nvSpPr>
        <p:spPr>
          <a:xfrm>
            <a:off x="6244304" y="2019298"/>
            <a:ext cx="2406443" cy="1409700"/>
          </a:xfrm>
          <a:prstGeom prst="rect">
            <a:avLst/>
          </a:prstGeom>
          <a:solidFill>
            <a:schemeClr val="bg2">
              <a:lumMod val="95000"/>
            </a:schemeClr>
          </a:solidFill>
        </p:spPr>
        <p:txBody>
          <a:bodyPr/>
          <a:lstStyle/>
          <a:p>
            <a:r>
              <a:rPr lang="en-US"/>
              <a:t>Click icon to add picture</a:t>
            </a:r>
            <a:endParaRPr lang="en-GB"/>
          </a:p>
        </p:txBody>
      </p:sp>
      <p:sp>
        <p:nvSpPr>
          <p:cNvPr id="15" name="Picture Placeholder 14">
            <a:extLst>
              <a:ext uri="{FF2B5EF4-FFF2-40B4-BE49-F238E27FC236}">
                <a16:creationId xmlns:a16="http://schemas.microsoft.com/office/drawing/2014/main" id="{B535530A-4508-A178-BB70-843719670EA5}"/>
              </a:ext>
            </a:extLst>
          </p:cNvPr>
          <p:cNvSpPr>
            <a:spLocks noGrp="1"/>
          </p:cNvSpPr>
          <p:nvPr>
            <p:ph type="pic" sz="quarter" idx="27"/>
          </p:nvPr>
        </p:nvSpPr>
        <p:spPr>
          <a:xfrm>
            <a:off x="8947356" y="2019297"/>
            <a:ext cx="2406443"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3161327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 box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EB30D4A5-917E-7B8F-5503-FF8D39473011}"/>
              </a:ext>
            </a:extLst>
          </p:cNvPr>
          <p:cNvSpPr>
            <a:spLocks noGrp="1"/>
          </p:cNvSpPr>
          <p:nvPr>
            <p:ph type="body" sz="quarter" idx="22" hasCustomPrompt="1"/>
          </p:nvPr>
        </p:nvSpPr>
        <p:spPr>
          <a:xfrm>
            <a:off x="838200" y="2030413"/>
            <a:ext cx="1909915" cy="712787"/>
          </a:xfrm>
        </p:spPr>
        <p:txBody>
          <a:bodyPr anchor="b"/>
          <a:lstStyle>
            <a:lvl1pPr marL="0" indent="0">
              <a:buNone/>
              <a:defRPr sz="2400">
                <a:solidFill>
                  <a:schemeClr val="accent3"/>
                </a:solidFill>
                <a:latin typeface="+mj-lt"/>
              </a:defRPr>
            </a:lvl1pPr>
          </a:lstStyle>
          <a:p>
            <a:pPr lvl="0"/>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3515465"/>
            <a:ext cx="1909915" cy="2661498"/>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3515465"/>
            <a:ext cx="1909915" cy="2661498"/>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3515465"/>
            <a:ext cx="1909915" cy="2661498"/>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3515465"/>
            <a:ext cx="1909915" cy="2661498"/>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3515465"/>
            <a:ext cx="1909915" cy="2661498"/>
          </a:xfrm>
        </p:spPr>
        <p:txBody>
          <a:bodyPr>
            <a:noAutofit/>
          </a:bodyPr>
          <a:lstStyle>
            <a:lvl1pPr marL="0" indent="0">
              <a:buNone/>
              <a:defRPr/>
            </a:lvl1pPr>
          </a:lstStyle>
          <a:p>
            <a:pPr lvl="0"/>
            <a:r>
              <a:rPr lang="en-US"/>
              <a:t>Click to edit Master text styles</a:t>
            </a:r>
          </a:p>
        </p:txBody>
      </p:sp>
      <p:sp>
        <p:nvSpPr>
          <p:cNvPr id="5" name="Picture Placeholder 14">
            <a:extLst>
              <a:ext uri="{FF2B5EF4-FFF2-40B4-BE49-F238E27FC236}">
                <a16:creationId xmlns:a16="http://schemas.microsoft.com/office/drawing/2014/main" id="{B3D93FC9-71C8-B384-A3E5-7CFFE5D2AA0B}"/>
              </a:ext>
            </a:extLst>
          </p:cNvPr>
          <p:cNvSpPr>
            <a:spLocks noGrp="1"/>
          </p:cNvSpPr>
          <p:nvPr>
            <p:ph type="pic" sz="quarter" idx="27"/>
          </p:nvPr>
        </p:nvSpPr>
        <p:spPr>
          <a:xfrm>
            <a:off x="838200" y="2019300"/>
            <a:ext cx="1909915" cy="1409700"/>
          </a:xfrm>
          <a:prstGeom prst="rect">
            <a:avLst/>
          </a:prstGeom>
          <a:solidFill>
            <a:schemeClr val="bg2">
              <a:lumMod val="95000"/>
            </a:schemeClr>
          </a:solidFill>
        </p:spPr>
        <p:txBody>
          <a:bodyPr/>
          <a:lstStyle/>
          <a:p>
            <a:r>
              <a:rPr lang="en-US"/>
              <a:t>Click icon to add picture</a:t>
            </a:r>
            <a:endParaRPr lang="en-GB"/>
          </a:p>
        </p:txBody>
      </p:sp>
      <p:sp>
        <p:nvSpPr>
          <p:cNvPr id="13" name="Picture Placeholder 14">
            <a:extLst>
              <a:ext uri="{FF2B5EF4-FFF2-40B4-BE49-F238E27FC236}">
                <a16:creationId xmlns:a16="http://schemas.microsoft.com/office/drawing/2014/main" id="{61B8BD33-79FC-778E-B945-C4014DD1DF47}"/>
              </a:ext>
            </a:extLst>
          </p:cNvPr>
          <p:cNvSpPr>
            <a:spLocks noGrp="1"/>
          </p:cNvSpPr>
          <p:nvPr>
            <p:ph type="pic" sz="quarter" idx="28"/>
          </p:nvPr>
        </p:nvSpPr>
        <p:spPr>
          <a:xfrm>
            <a:off x="2989622" y="2016072"/>
            <a:ext cx="1909915" cy="1409700"/>
          </a:xfrm>
          <a:prstGeom prst="rect">
            <a:avLst/>
          </a:prstGeom>
          <a:solidFill>
            <a:schemeClr val="bg2">
              <a:lumMod val="95000"/>
            </a:schemeClr>
          </a:solidFill>
        </p:spPr>
        <p:txBody>
          <a:bodyPr/>
          <a:lstStyle/>
          <a:p>
            <a:r>
              <a:rPr lang="en-US"/>
              <a:t>Click icon to add picture</a:t>
            </a:r>
            <a:endParaRPr lang="en-GB"/>
          </a:p>
        </p:txBody>
      </p:sp>
      <p:sp>
        <p:nvSpPr>
          <p:cNvPr id="14" name="Picture Placeholder 14">
            <a:extLst>
              <a:ext uri="{FF2B5EF4-FFF2-40B4-BE49-F238E27FC236}">
                <a16:creationId xmlns:a16="http://schemas.microsoft.com/office/drawing/2014/main" id="{FACD48B4-518C-F6D4-2DD9-238BB006117A}"/>
              </a:ext>
            </a:extLst>
          </p:cNvPr>
          <p:cNvSpPr>
            <a:spLocks noGrp="1"/>
          </p:cNvSpPr>
          <p:nvPr>
            <p:ph type="pic" sz="quarter" idx="29"/>
          </p:nvPr>
        </p:nvSpPr>
        <p:spPr>
          <a:xfrm>
            <a:off x="5141044" y="2012844"/>
            <a:ext cx="1909915" cy="1409700"/>
          </a:xfrm>
          <a:prstGeom prst="rect">
            <a:avLst/>
          </a:prstGeom>
          <a:solidFill>
            <a:schemeClr val="bg2">
              <a:lumMod val="95000"/>
            </a:schemeClr>
          </a:solidFill>
        </p:spPr>
        <p:txBody>
          <a:bodyPr/>
          <a:lstStyle/>
          <a:p>
            <a:r>
              <a:rPr lang="en-US"/>
              <a:t>Click icon to add picture</a:t>
            </a:r>
            <a:endParaRPr lang="en-GB"/>
          </a:p>
        </p:txBody>
      </p:sp>
      <p:sp>
        <p:nvSpPr>
          <p:cNvPr id="15" name="Picture Placeholder 14">
            <a:extLst>
              <a:ext uri="{FF2B5EF4-FFF2-40B4-BE49-F238E27FC236}">
                <a16:creationId xmlns:a16="http://schemas.microsoft.com/office/drawing/2014/main" id="{9BCC29E9-A7D9-A790-21D2-D91885C3BE50}"/>
              </a:ext>
            </a:extLst>
          </p:cNvPr>
          <p:cNvSpPr>
            <a:spLocks noGrp="1"/>
          </p:cNvSpPr>
          <p:nvPr>
            <p:ph type="pic" sz="quarter" idx="30"/>
          </p:nvPr>
        </p:nvSpPr>
        <p:spPr>
          <a:xfrm>
            <a:off x="7292466" y="2009616"/>
            <a:ext cx="1909915" cy="1409700"/>
          </a:xfrm>
          <a:prstGeom prst="rect">
            <a:avLst/>
          </a:prstGeom>
          <a:solidFill>
            <a:schemeClr val="bg2">
              <a:lumMod val="95000"/>
            </a:schemeClr>
          </a:solidFill>
        </p:spPr>
        <p:txBody>
          <a:bodyPr/>
          <a:lstStyle/>
          <a:p>
            <a:r>
              <a:rPr lang="en-US"/>
              <a:t>Click icon to add picture</a:t>
            </a:r>
            <a:endParaRPr lang="en-GB"/>
          </a:p>
        </p:txBody>
      </p:sp>
      <p:sp>
        <p:nvSpPr>
          <p:cNvPr id="16" name="Picture Placeholder 14">
            <a:extLst>
              <a:ext uri="{FF2B5EF4-FFF2-40B4-BE49-F238E27FC236}">
                <a16:creationId xmlns:a16="http://schemas.microsoft.com/office/drawing/2014/main" id="{DFED82B5-C0FD-81D5-8583-513976CABE7E}"/>
              </a:ext>
            </a:extLst>
          </p:cNvPr>
          <p:cNvSpPr>
            <a:spLocks noGrp="1"/>
          </p:cNvSpPr>
          <p:nvPr>
            <p:ph type="pic" sz="quarter" idx="31"/>
          </p:nvPr>
        </p:nvSpPr>
        <p:spPr>
          <a:xfrm>
            <a:off x="9443888" y="2006388"/>
            <a:ext cx="1909915"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3622973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ox with title">
    <p:spTree>
      <p:nvGrpSpPr>
        <p:cNvPr id="1" name=""/>
        <p:cNvGrpSpPr/>
        <p:nvPr/>
      </p:nvGrpSpPr>
      <p:grpSpPr>
        <a:xfrm>
          <a:off x="0" y="0"/>
          <a:ext cx="0" cy="0"/>
          <a:chOff x="0" y="0"/>
          <a:chExt cx="0" cy="0"/>
        </a:xfrm>
      </p:grpSpPr>
      <p:sp>
        <p:nvSpPr>
          <p:cNvPr id="23" name="Text Placeholder 16">
            <a:extLst>
              <a:ext uri="{FF2B5EF4-FFF2-40B4-BE49-F238E27FC236}">
                <a16:creationId xmlns:a16="http://schemas.microsoft.com/office/drawing/2014/main" id="{07E63A32-29BE-AEAD-AA13-F6DE04608F94}"/>
              </a:ext>
            </a:extLst>
          </p:cNvPr>
          <p:cNvSpPr>
            <a:spLocks noGrp="1"/>
          </p:cNvSpPr>
          <p:nvPr>
            <p:ph type="body" sz="quarter" idx="22" hasCustomPrompt="1"/>
          </p:nvPr>
        </p:nvSpPr>
        <p:spPr>
          <a:xfrm>
            <a:off x="838200"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440004"/>
            <a:ext cx="3099619" cy="1457439"/>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7D02E65C-FAFE-5978-C277-985C8C4FDD0E}"/>
              </a:ext>
            </a:extLst>
          </p:cNvPr>
          <p:cNvSpPr>
            <a:spLocks noGrp="1"/>
          </p:cNvSpPr>
          <p:nvPr>
            <p:ph sz="quarter" idx="23"/>
          </p:nvPr>
        </p:nvSpPr>
        <p:spPr>
          <a:xfrm>
            <a:off x="838199" y="4719522"/>
            <a:ext cx="3099619" cy="1457439"/>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474A16C6-D052-20A8-92BD-2C5717381236}"/>
              </a:ext>
            </a:extLst>
          </p:cNvPr>
          <p:cNvSpPr>
            <a:spLocks noGrp="1"/>
          </p:cNvSpPr>
          <p:nvPr>
            <p:ph sz="quarter" idx="25"/>
          </p:nvPr>
        </p:nvSpPr>
        <p:spPr>
          <a:xfrm>
            <a:off x="4546191" y="2440004"/>
            <a:ext cx="3099619" cy="1457439"/>
          </a:xfrm>
        </p:spPr>
        <p:txBody>
          <a:bodyPr>
            <a:noAutofit/>
          </a:bodyPr>
          <a:lstStyle>
            <a:lvl1pPr marL="0" indent="0">
              <a:buNone/>
              <a:defRPr/>
            </a:lvl1pPr>
          </a:lstStyle>
          <a:p>
            <a:pPr lvl="0"/>
            <a:r>
              <a:rPr lang="en-US"/>
              <a:t>Click to edit Master text styles</a:t>
            </a:r>
          </a:p>
        </p:txBody>
      </p:sp>
      <p:sp>
        <p:nvSpPr>
          <p:cNvPr id="17" name="Content Placeholder 7">
            <a:extLst>
              <a:ext uri="{FF2B5EF4-FFF2-40B4-BE49-F238E27FC236}">
                <a16:creationId xmlns:a16="http://schemas.microsoft.com/office/drawing/2014/main" id="{C2F80A59-81FF-60AF-4908-60A7D582834A}"/>
              </a:ext>
            </a:extLst>
          </p:cNvPr>
          <p:cNvSpPr>
            <a:spLocks noGrp="1"/>
          </p:cNvSpPr>
          <p:nvPr>
            <p:ph sz="quarter" idx="27"/>
          </p:nvPr>
        </p:nvSpPr>
        <p:spPr>
          <a:xfrm>
            <a:off x="4546190" y="4719522"/>
            <a:ext cx="3099619" cy="1457439"/>
          </a:xfrm>
        </p:spPr>
        <p:txBody>
          <a:bodyPr>
            <a:noAutofit/>
          </a:bodyPr>
          <a:lstStyle>
            <a:lvl1pPr marL="0" indent="0">
              <a:buNone/>
              <a:defRPr/>
            </a:lvl1pPr>
          </a:lstStyle>
          <a:p>
            <a:pPr lvl="0"/>
            <a:r>
              <a:rPr lang="en-US"/>
              <a:t>Click to edit Master text styles</a:t>
            </a:r>
          </a:p>
        </p:txBody>
      </p:sp>
      <p:sp>
        <p:nvSpPr>
          <p:cNvPr id="19" name="Content Placeholder 7">
            <a:extLst>
              <a:ext uri="{FF2B5EF4-FFF2-40B4-BE49-F238E27FC236}">
                <a16:creationId xmlns:a16="http://schemas.microsoft.com/office/drawing/2014/main" id="{8D105CB3-3498-9A73-1AB2-5034B5723DEF}"/>
              </a:ext>
            </a:extLst>
          </p:cNvPr>
          <p:cNvSpPr>
            <a:spLocks noGrp="1"/>
          </p:cNvSpPr>
          <p:nvPr>
            <p:ph sz="quarter" idx="29"/>
          </p:nvPr>
        </p:nvSpPr>
        <p:spPr>
          <a:xfrm>
            <a:off x="8254181" y="2440004"/>
            <a:ext cx="3099619" cy="1457439"/>
          </a:xfrm>
        </p:spPr>
        <p:txBody>
          <a:bodyPr>
            <a:noAutofit/>
          </a:bodyPr>
          <a:lstStyle>
            <a:lvl1pPr marL="0" indent="0">
              <a:buNone/>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BCD80C10-CF41-8128-6F26-E8198543F596}"/>
              </a:ext>
            </a:extLst>
          </p:cNvPr>
          <p:cNvSpPr>
            <a:spLocks noGrp="1"/>
          </p:cNvSpPr>
          <p:nvPr>
            <p:ph sz="quarter" idx="31"/>
          </p:nvPr>
        </p:nvSpPr>
        <p:spPr>
          <a:xfrm>
            <a:off x="8254180" y="4719522"/>
            <a:ext cx="3099619" cy="1457439"/>
          </a:xfrm>
        </p:spPr>
        <p:txBody>
          <a:bodyPr>
            <a:noAutofit/>
          </a:bodyPr>
          <a:lstStyle>
            <a:lvl1pPr marL="0" indent="0">
              <a:buNone/>
              <a:defRPr/>
            </a:lvl1pPr>
          </a:lstStyle>
          <a:p>
            <a:pPr lvl="0"/>
            <a:r>
              <a:rPr lang="en-US"/>
              <a:t>Click to edit Master text styles</a:t>
            </a:r>
          </a:p>
        </p:txBody>
      </p:sp>
      <p:sp>
        <p:nvSpPr>
          <p:cNvPr id="24" name="Text Placeholder 16">
            <a:extLst>
              <a:ext uri="{FF2B5EF4-FFF2-40B4-BE49-F238E27FC236}">
                <a16:creationId xmlns:a16="http://schemas.microsoft.com/office/drawing/2014/main" id="{2B80A724-3B39-7B2B-C3C4-05ADBA668158}"/>
              </a:ext>
            </a:extLst>
          </p:cNvPr>
          <p:cNvSpPr>
            <a:spLocks noGrp="1"/>
          </p:cNvSpPr>
          <p:nvPr>
            <p:ph type="body" sz="quarter" idx="32" hasCustomPrompt="1"/>
          </p:nvPr>
        </p:nvSpPr>
        <p:spPr>
          <a:xfrm>
            <a:off x="838200"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5" name="Text Placeholder 16">
            <a:extLst>
              <a:ext uri="{FF2B5EF4-FFF2-40B4-BE49-F238E27FC236}">
                <a16:creationId xmlns:a16="http://schemas.microsoft.com/office/drawing/2014/main" id="{78DCD2B1-FD23-53AE-42ED-08BFA45EDBF4}"/>
              </a:ext>
            </a:extLst>
          </p:cNvPr>
          <p:cNvSpPr>
            <a:spLocks noGrp="1"/>
          </p:cNvSpPr>
          <p:nvPr>
            <p:ph type="body" sz="quarter" idx="33" hasCustomPrompt="1"/>
          </p:nvPr>
        </p:nvSpPr>
        <p:spPr>
          <a:xfrm>
            <a:off x="4546189"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6" name="Text Placeholder 16">
            <a:extLst>
              <a:ext uri="{FF2B5EF4-FFF2-40B4-BE49-F238E27FC236}">
                <a16:creationId xmlns:a16="http://schemas.microsoft.com/office/drawing/2014/main" id="{859DB8BB-B094-4504-FADB-126F783EAE02}"/>
              </a:ext>
            </a:extLst>
          </p:cNvPr>
          <p:cNvSpPr>
            <a:spLocks noGrp="1"/>
          </p:cNvSpPr>
          <p:nvPr>
            <p:ph type="body" sz="quarter" idx="34" hasCustomPrompt="1"/>
          </p:nvPr>
        </p:nvSpPr>
        <p:spPr>
          <a:xfrm>
            <a:off x="4546189"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7" name="Text Placeholder 16">
            <a:extLst>
              <a:ext uri="{FF2B5EF4-FFF2-40B4-BE49-F238E27FC236}">
                <a16:creationId xmlns:a16="http://schemas.microsoft.com/office/drawing/2014/main" id="{F2E09544-D6D4-4FAD-EBAB-97712648E056}"/>
              </a:ext>
            </a:extLst>
          </p:cNvPr>
          <p:cNvSpPr>
            <a:spLocks noGrp="1"/>
          </p:cNvSpPr>
          <p:nvPr>
            <p:ph type="body" sz="quarter" idx="35" hasCustomPrompt="1"/>
          </p:nvPr>
        </p:nvSpPr>
        <p:spPr>
          <a:xfrm>
            <a:off x="8254178"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8" name="Text Placeholder 16">
            <a:extLst>
              <a:ext uri="{FF2B5EF4-FFF2-40B4-BE49-F238E27FC236}">
                <a16:creationId xmlns:a16="http://schemas.microsoft.com/office/drawing/2014/main" id="{A8C1A7E7-D92D-053A-2154-5FF872255EC2}"/>
              </a:ext>
            </a:extLst>
          </p:cNvPr>
          <p:cNvSpPr>
            <a:spLocks noGrp="1"/>
          </p:cNvSpPr>
          <p:nvPr>
            <p:ph type="body" sz="quarter" idx="36" hasCustomPrompt="1"/>
          </p:nvPr>
        </p:nvSpPr>
        <p:spPr>
          <a:xfrm>
            <a:off x="8254178"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Tree>
    <p:extLst>
      <p:ext uri="{BB962C8B-B14F-4D97-AF65-F5344CB8AC3E}">
        <p14:creationId xmlns:p14="http://schemas.microsoft.com/office/powerpoint/2010/main" val="1698305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box">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13" name="Content Placeholder 7">
            <a:extLst>
              <a:ext uri="{FF2B5EF4-FFF2-40B4-BE49-F238E27FC236}">
                <a16:creationId xmlns:a16="http://schemas.microsoft.com/office/drawing/2014/main" id="{07BF5B89-FC5B-53E8-8D50-DFD013F7FBB5}"/>
              </a:ext>
            </a:extLst>
          </p:cNvPr>
          <p:cNvSpPr>
            <a:spLocks noGrp="1"/>
          </p:cNvSpPr>
          <p:nvPr>
            <p:ph sz="quarter" idx="19"/>
          </p:nvPr>
        </p:nvSpPr>
        <p:spPr>
          <a:xfrm>
            <a:off x="4549197" y="2030065"/>
            <a:ext cx="3099619" cy="1867377"/>
          </a:xfrm>
        </p:spPr>
        <p:txBody>
          <a:bodyPr>
            <a:noAutofit/>
          </a:bodyPr>
          <a:lstStyle>
            <a:lvl1pPr marL="0" indent="0">
              <a:buNone/>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AD1121FE-D1C7-3547-1A57-DE5769B34AC3}"/>
              </a:ext>
            </a:extLst>
          </p:cNvPr>
          <p:cNvSpPr>
            <a:spLocks noGrp="1"/>
          </p:cNvSpPr>
          <p:nvPr>
            <p:ph sz="quarter" idx="20"/>
          </p:nvPr>
        </p:nvSpPr>
        <p:spPr>
          <a:xfrm>
            <a:off x="4549197" y="4309585"/>
            <a:ext cx="3099619" cy="1867377"/>
          </a:xfrm>
        </p:spPr>
        <p:txBody>
          <a:bodyPr>
            <a:noAutofit/>
          </a:bodyPr>
          <a:lstStyle>
            <a:lvl1pPr marL="0" indent="0">
              <a:buNone/>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8BA1915D-4B8A-36F0-B7D4-ABBCA481ADD7}"/>
              </a:ext>
            </a:extLst>
          </p:cNvPr>
          <p:cNvSpPr>
            <a:spLocks noGrp="1"/>
          </p:cNvSpPr>
          <p:nvPr>
            <p:ph sz="quarter" idx="21"/>
          </p:nvPr>
        </p:nvSpPr>
        <p:spPr>
          <a:xfrm>
            <a:off x="8260195" y="2030064"/>
            <a:ext cx="3099619" cy="1867377"/>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5BBC7588-40BA-D720-4D0D-EBCE2EE1289F}"/>
              </a:ext>
            </a:extLst>
          </p:cNvPr>
          <p:cNvSpPr>
            <a:spLocks noGrp="1"/>
          </p:cNvSpPr>
          <p:nvPr>
            <p:ph sz="quarter" idx="22"/>
          </p:nvPr>
        </p:nvSpPr>
        <p:spPr>
          <a:xfrm>
            <a:off x="8260195" y="4309584"/>
            <a:ext cx="3099619" cy="1867377"/>
          </a:xfrm>
        </p:spPr>
        <p:txBody>
          <a:bodyPr>
            <a:noAutofit/>
          </a:bodyPr>
          <a:lstStyle>
            <a:lvl1pPr marL="0" indent="0">
              <a:buNone/>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6"/>
            <a:ext cx="3099619" cy="1867377"/>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90B0312C-3560-A0C3-6591-8B92B1B96B20}"/>
              </a:ext>
            </a:extLst>
          </p:cNvPr>
          <p:cNvSpPr>
            <a:spLocks noGrp="1"/>
          </p:cNvSpPr>
          <p:nvPr>
            <p:ph sz="quarter" idx="18"/>
          </p:nvPr>
        </p:nvSpPr>
        <p:spPr>
          <a:xfrm>
            <a:off x="838200" y="4309586"/>
            <a:ext cx="3099619" cy="1867377"/>
          </a:xfrm>
        </p:spPr>
        <p:txBody>
          <a:bodyPr>
            <a:noAutofit/>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6442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ox with descripto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5"/>
            <a:ext cx="3099619" cy="3099600"/>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199"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
        <p:nvSpPr>
          <p:cNvPr id="13" name="Content Placeholder 7">
            <a:extLst>
              <a:ext uri="{FF2B5EF4-FFF2-40B4-BE49-F238E27FC236}">
                <a16:creationId xmlns:a16="http://schemas.microsoft.com/office/drawing/2014/main" id="{32A42A5B-918C-AC2C-8C55-A395AEDFC476}"/>
              </a:ext>
            </a:extLst>
          </p:cNvPr>
          <p:cNvSpPr>
            <a:spLocks noGrp="1"/>
          </p:cNvSpPr>
          <p:nvPr>
            <p:ph sz="quarter" idx="19"/>
          </p:nvPr>
        </p:nvSpPr>
        <p:spPr>
          <a:xfrm>
            <a:off x="4546191" y="2030065"/>
            <a:ext cx="3099619" cy="3099600"/>
          </a:xfrm>
        </p:spPr>
        <p:txBody>
          <a:bodyPr>
            <a:noAutofit/>
          </a:bodyPr>
          <a:lstStyle>
            <a:lvl1pPr marL="0" indent="0">
              <a:buNone/>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2A0A3309-C819-D373-5746-6F03AE6CA0ED}"/>
              </a:ext>
            </a:extLst>
          </p:cNvPr>
          <p:cNvSpPr>
            <a:spLocks noGrp="1"/>
          </p:cNvSpPr>
          <p:nvPr>
            <p:ph sz="quarter" idx="20" hasCustomPrompt="1"/>
          </p:nvPr>
        </p:nvSpPr>
        <p:spPr>
          <a:xfrm>
            <a:off x="4546190"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
        <p:nvSpPr>
          <p:cNvPr id="15" name="Content Placeholder 7">
            <a:extLst>
              <a:ext uri="{FF2B5EF4-FFF2-40B4-BE49-F238E27FC236}">
                <a16:creationId xmlns:a16="http://schemas.microsoft.com/office/drawing/2014/main" id="{1237C64D-7A13-D6CB-2105-4AEF03B81B26}"/>
              </a:ext>
            </a:extLst>
          </p:cNvPr>
          <p:cNvSpPr>
            <a:spLocks noGrp="1"/>
          </p:cNvSpPr>
          <p:nvPr>
            <p:ph sz="quarter" idx="21"/>
          </p:nvPr>
        </p:nvSpPr>
        <p:spPr>
          <a:xfrm>
            <a:off x="8254181" y="2030065"/>
            <a:ext cx="3099619" cy="3099600"/>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49A9431F-4355-68E4-62F3-651E72E99165}"/>
              </a:ext>
            </a:extLst>
          </p:cNvPr>
          <p:cNvSpPr>
            <a:spLocks noGrp="1"/>
          </p:cNvSpPr>
          <p:nvPr>
            <p:ph sz="quarter" idx="22" hasCustomPrompt="1"/>
          </p:nvPr>
        </p:nvSpPr>
        <p:spPr>
          <a:xfrm>
            <a:off x="8254181"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Tree>
    <p:extLst>
      <p:ext uri="{BB962C8B-B14F-4D97-AF65-F5344CB8AC3E}">
        <p14:creationId xmlns:p14="http://schemas.microsoft.com/office/powerpoint/2010/main" val="971308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ox with descripto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030065"/>
            <a:ext cx="2406444" cy="2406429"/>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200"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9" name="Content Placeholder 7">
            <a:extLst>
              <a:ext uri="{FF2B5EF4-FFF2-40B4-BE49-F238E27FC236}">
                <a16:creationId xmlns:a16="http://schemas.microsoft.com/office/drawing/2014/main" id="{B6E40DCE-D24D-E311-29DB-8E3EBC93B6EA}"/>
              </a:ext>
            </a:extLst>
          </p:cNvPr>
          <p:cNvSpPr>
            <a:spLocks noGrp="1"/>
          </p:cNvSpPr>
          <p:nvPr>
            <p:ph sz="quarter" idx="19"/>
          </p:nvPr>
        </p:nvSpPr>
        <p:spPr>
          <a:xfrm>
            <a:off x="3541253" y="2030065"/>
            <a:ext cx="2406444" cy="2406429"/>
          </a:xfrm>
        </p:spPr>
        <p:txBody>
          <a:bodyPr>
            <a:noAutofit/>
          </a:bodyPr>
          <a:lstStyle>
            <a:lvl1pPr marL="0" indent="0">
              <a:buNone/>
              <a:defRPr/>
            </a:lvl1pPr>
          </a:lstStyle>
          <a:p>
            <a:pPr lvl="0"/>
            <a:r>
              <a:rPr lang="en-US"/>
              <a:t>Click to edit Master text styles</a:t>
            </a:r>
          </a:p>
        </p:txBody>
      </p:sp>
      <p:sp>
        <p:nvSpPr>
          <p:cNvPr id="10" name="Content Placeholder 7">
            <a:extLst>
              <a:ext uri="{FF2B5EF4-FFF2-40B4-BE49-F238E27FC236}">
                <a16:creationId xmlns:a16="http://schemas.microsoft.com/office/drawing/2014/main" id="{8852BEE1-AFC0-8B59-4EAF-55FE3C3631C3}"/>
              </a:ext>
            </a:extLst>
          </p:cNvPr>
          <p:cNvSpPr>
            <a:spLocks noGrp="1"/>
          </p:cNvSpPr>
          <p:nvPr>
            <p:ph sz="quarter" idx="20" hasCustomPrompt="1"/>
          </p:nvPr>
        </p:nvSpPr>
        <p:spPr>
          <a:xfrm>
            <a:off x="3541252"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1" name="Content Placeholder 7">
            <a:extLst>
              <a:ext uri="{FF2B5EF4-FFF2-40B4-BE49-F238E27FC236}">
                <a16:creationId xmlns:a16="http://schemas.microsoft.com/office/drawing/2014/main" id="{15BA0E66-108B-491B-9227-BC529B4E1A07}"/>
              </a:ext>
            </a:extLst>
          </p:cNvPr>
          <p:cNvSpPr>
            <a:spLocks noGrp="1"/>
          </p:cNvSpPr>
          <p:nvPr>
            <p:ph sz="quarter" idx="21"/>
          </p:nvPr>
        </p:nvSpPr>
        <p:spPr>
          <a:xfrm>
            <a:off x="6244305" y="2030065"/>
            <a:ext cx="2406444" cy="2406429"/>
          </a:xfrm>
        </p:spPr>
        <p:txBody>
          <a:bodyPr>
            <a:noAutofit/>
          </a:bodyPr>
          <a:lstStyle>
            <a:lvl1pPr marL="0" indent="0">
              <a:buNone/>
              <a:defRPr/>
            </a:lvl1pPr>
          </a:lstStyle>
          <a:p>
            <a:pPr lvl="0"/>
            <a:r>
              <a:rPr lang="en-US"/>
              <a:t>Click to edit Master text styles</a:t>
            </a:r>
          </a:p>
        </p:txBody>
      </p:sp>
      <p:sp>
        <p:nvSpPr>
          <p:cNvPr id="12" name="Content Placeholder 7">
            <a:extLst>
              <a:ext uri="{FF2B5EF4-FFF2-40B4-BE49-F238E27FC236}">
                <a16:creationId xmlns:a16="http://schemas.microsoft.com/office/drawing/2014/main" id="{7ADB30A0-D923-8161-3769-842216CC2D3C}"/>
              </a:ext>
            </a:extLst>
          </p:cNvPr>
          <p:cNvSpPr>
            <a:spLocks noGrp="1"/>
          </p:cNvSpPr>
          <p:nvPr>
            <p:ph sz="quarter" idx="22" hasCustomPrompt="1"/>
          </p:nvPr>
        </p:nvSpPr>
        <p:spPr>
          <a:xfrm>
            <a:off x="6244304"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7" name="Content Placeholder 7">
            <a:extLst>
              <a:ext uri="{FF2B5EF4-FFF2-40B4-BE49-F238E27FC236}">
                <a16:creationId xmlns:a16="http://schemas.microsoft.com/office/drawing/2014/main" id="{DB432BC9-BA28-6051-F3B3-712305AAE403}"/>
              </a:ext>
            </a:extLst>
          </p:cNvPr>
          <p:cNvSpPr>
            <a:spLocks noGrp="1"/>
          </p:cNvSpPr>
          <p:nvPr>
            <p:ph sz="quarter" idx="23"/>
          </p:nvPr>
        </p:nvSpPr>
        <p:spPr>
          <a:xfrm>
            <a:off x="8947356" y="2030065"/>
            <a:ext cx="2406444" cy="2406429"/>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DF293D7D-34F6-9FA3-4A2D-C5FAF44ACC8B}"/>
              </a:ext>
            </a:extLst>
          </p:cNvPr>
          <p:cNvSpPr>
            <a:spLocks noGrp="1"/>
          </p:cNvSpPr>
          <p:nvPr>
            <p:ph sz="quarter" idx="24" hasCustomPrompt="1"/>
          </p:nvPr>
        </p:nvSpPr>
        <p:spPr>
          <a:xfrm>
            <a:off x="8947356"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Tree>
    <p:extLst>
      <p:ext uri="{BB962C8B-B14F-4D97-AF65-F5344CB8AC3E}">
        <p14:creationId xmlns:p14="http://schemas.microsoft.com/office/powerpoint/2010/main" val="3768869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 box with descriptor DARK">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B9AEE862-7C3D-1CFE-3005-2872A00B9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199"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sp>
        <p:nvSpPr>
          <p:cNvPr id="13" name="Content Placeholder 7">
            <a:extLst>
              <a:ext uri="{FF2B5EF4-FFF2-40B4-BE49-F238E27FC236}">
                <a16:creationId xmlns:a16="http://schemas.microsoft.com/office/drawing/2014/main" id="{32A42A5B-918C-AC2C-8C55-A395AEDFC476}"/>
              </a:ext>
            </a:extLst>
          </p:cNvPr>
          <p:cNvSpPr>
            <a:spLocks noGrp="1"/>
          </p:cNvSpPr>
          <p:nvPr>
            <p:ph sz="quarter" idx="19"/>
          </p:nvPr>
        </p:nvSpPr>
        <p:spPr>
          <a:xfrm>
            <a:off x="4546191"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2A0A3309-C819-D373-5746-6F03AE6CA0ED}"/>
              </a:ext>
            </a:extLst>
          </p:cNvPr>
          <p:cNvSpPr>
            <a:spLocks noGrp="1"/>
          </p:cNvSpPr>
          <p:nvPr>
            <p:ph sz="quarter" idx="20" hasCustomPrompt="1"/>
          </p:nvPr>
        </p:nvSpPr>
        <p:spPr>
          <a:xfrm>
            <a:off x="4546190"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sp>
        <p:nvSpPr>
          <p:cNvPr id="15" name="Content Placeholder 7">
            <a:extLst>
              <a:ext uri="{FF2B5EF4-FFF2-40B4-BE49-F238E27FC236}">
                <a16:creationId xmlns:a16="http://schemas.microsoft.com/office/drawing/2014/main" id="{1237C64D-7A13-D6CB-2105-4AEF03B81B26}"/>
              </a:ext>
            </a:extLst>
          </p:cNvPr>
          <p:cNvSpPr>
            <a:spLocks noGrp="1"/>
          </p:cNvSpPr>
          <p:nvPr>
            <p:ph sz="quarter" idx="21"/>
          </p:nvPr>
        </p:nvSpPr>
        <p:spPr>
          <a:xfrm>
            <a:off x="8254181"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49A9431F-4355-68E4-62F3-651E72E99165}"/>
              </a:ext>
            </a:extLst>
          </p:cNvPr>
          <p:cNvSpPr>
            <a:spLocks noGrp="1"/>
          </p:cNvSpPr>
          <p:nvPr>
            <p:ph sz="quarter" idx="22" hasCustomPrompt="1"/>
          </p:nvPr>
        </p:nvSpPr>
        <p:spPr>
          <a:xfrm>
            <a:off x="8254181"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pic>
        <p:nvPicPr>
          <p:cNvPr id="9" name="Picture 8" descr="Text&#10;&#10;Description automatically generated with medium confidence">
            <a:extLst>
              <a:ext uri="{FF2B5EF4-FFF2-40B4-BE49-F238E27FC236}">
                <a16:creationId xmlns:a16="http://schemas.microsoft.com/office/drawing/2014/main" id="{185EE27C-41D4-62AE-30BB-43B0621E48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412983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 box with descriptor DARK">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68B7854-3376-070D-3E80-3B940C7F3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32C06C5-DF02-F5CE-C8AD-D74A895FF0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200"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9" name="Content Placeholder 7">
            <a:extLst>
              <a:ext uri="{FF2B5EF4-FFF2-40B4-BE49-F238E27FC236}">
                <a16:creationId xmlns:a16="http://schemas.microsoft.com/office/drawing/2014/main" id="{B6E40DCE-D24D-E311-29DB-8E3EBC93B6EA}"/>
              </a:ext>
            </a:extLst>
          </p:cNvPr>
          <p:cNvSpPr>
            <a:spLocks noGrp="1"/>
          </p:cNvSpPr>
          <p:nvPr>
            <p:ph sz="quarter" idx="19"/>
          </p:nvPr>
        </p:nvSpPr>
        <p:spPr>
          <a:xfrm>
            <a:off x="3541253"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0" name="Content Placeholder 7">
            <a:extLst>
              <a:ext uri="{FF2B5EF4-FFF2-40B4-BE49-F238E27FC236}">
                <a16:creationId xmlns:a16="http://schemas.microsoft.com/office/drawing/2014/main" id="{8852BEE1-AFC0-8B59-4EAF-55FE3C3631C3}"/>
              </a:ext>
            </a:extLst>
          </p:cNvPr>
          <p:cNvSpPr>
            <a:spLocks noGrp="1"/>
          </p:cNvSpPr>
          <p:nvPr>
            <p:ph sz="quarter" idx="20" hasCustomPrompt="1"/>
          </p:nvPr>
        </p:nvSpPr>
        <p:spPr>
          <a:xfrm>
            <a:off x="3541252"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1" name="Content Placeholder 7">
            <a:extLst>
              <a:ext uri="{FF2B5EF4-FFF2-40B4-BE49-F238E27FC236}">
                <a16:creationId xmlns:a16="http://schemas.microsoft.com/office/drawing/2014/main" id="{15BA0E66-108B-491B-9227-BC529B4E1A07}"/>
              </a:ext>
            </a:extLst>
          </p:cNvPr>
          <p:cNvSpPr>
            <a:spLocks noGrp="1"/>
          </p:cNvSpPr>
          <p:nvPr>
            <p:ph sz="quarter" idx="21"/>
          </p:nvPr>
        </p:nvSpPr>
        <p:spPr>
          <a:xfrm>
            <a:off x="6244305"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2" name="Content Placeholder 7">
            <a:extLst>
              <a:ext uri="{FF2B5EF4-FFF2-40B4-BE49-F238E27FC236}">
                <a16:creationId xmlns:a16="http://schemas.microsoft.com/office/drawing/2014/main" id="{7ADB30A0-D923-8161-3769-842216CC2D3C}"/>
              </a:ext>
            </a:extLst>
          </p:cNvPr>
          <p:cNvSpPr>
            <a:spLocks noGrp="1"/>
          </p:cNvSpPr>
          <p:nvPr>
            <p:ph sz="quarter" idx="22" hasCustomPrompt="1"/>
          </p:nvPr>
        </p:nvSpPr>
        <p:spPr>
          <a:xfrm>
            <a:off x="6244304"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7" name="Content Placeholder 7">
            <a:extLst>
              <a:ext uri="{FF2B5EF4-FFF2-40B4-BE49-F238E27FC236}">
                <a16:creationId xmlns:a16="http://schemas.microsoft.com/office/drawing/2014/main" id="{DB432BC9-BA28-6051-F3B3-712305AAE403}"/>
              </a:ext>
            </a:extLst>
          </p:cNvPr>
          <p:cNvSpPr>
            <a:spLocks noGrp="1"/>
          </p:cNvSpPr>
          <p:nvPr>
            <p:ph sz="quarter" idx="23"/>
          </p:nvPr>
        </p:nvSpPr>
        <p:spPr>
          <a:xfrm>
            <a:off x="8947356"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DF293D7D-34F6-9FA3-4A2D-C5FAF44ACC8B}"/>
              </a:ext>
            </a:extLst>
          </p:cNvPr>
          <p:cNvSpPr>
            <a:spLocks noGrp="1"/>
          </p:cNvSpPr>
          <p:nvPr>
            <p:ph sz="quarter" idx="24" hasCustomPrompt="1"/>
          </p:nvPr>
        </p:nvSpPr>
        <p:spPr>
          <a:xfrm>
            <a:off x="8947356"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Tree>
    <p:extLst>
      <p:ext uri="{BB962C8B-B14F-4D97-AF65-F5344CB8AC3E}">
        <p14:creationId xmlns:p14="http://schemas.microsoft.com/office/powerpoint/2010/main" val="675013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whi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AFDEBE9-94D3-5F11-BA00-9F7697AB3FD6}"/>
              </a:ext>
            </a:extLst>
          </p:cNvPr>
          <p:cNvSpPr>
            <a:spLocks noGrp="1"/>
          </p:cNvSpPr>
          <p:nvPr>
            <p:ph type="pic" sz="quarter" idx="21"/>
          </p:nvPr>
        </p:nvSpPr>
        <p:spPr>
          <a:xfrm>
            <a:off x="8255130" y="0"/>
            <a:ext cx="3992837" cy="6858000"/>
          </a:xfrm>
          <a:custGeom>
            <a:avLst/>
            <a:gdLst>
              <a:gd name="connsiteX0" fmla="*/ 833226 w 3992837"/>
              <a:gd name="connsiteY0" fmla="*/ 0 h 6858000"/>
              <a:gd name="connsiteX1" fmla="*/ 2136913 w 3992837"/>
              <a:gd name="connsiteY1" fmla="*/ 0 h 6858000"/>
              <a:gd name="connsiteX2" fmla="*/ 2410063 w 3992837"/>
              <a:gd name="connsiteY2" fmla="*/ 0 h 6858000"/>
              <a:gd name="connsiteX3" fmla="*/ 3986899 w 3992837"/>
              <a:gd name="connsiteY3" fmla="*/ 0 h 6858000"/>
              <a:gd name="connsiteX4" fmla="*/ 3992837 w 3992837"/>
              <a:gd name="connsiteY4" fmla="*/ 0 h 6858000"/>
              <a:gd name="connsiteX5" fmla="*/ 3992837 w 3992837"/>
              <a:gd name="connsiteY5" fmla="*/ 6858000 h 6858000"/>
              <a:gd name="connsiteX6" fmla="*/ 3746878 w 3992837"/>
              <a:gd name="connsiteY6" fmla="*/ 6858000 h 6858000"/>
              <a:gd name="connsiteX7" fmla="*/ 2136913 w 3992837"/>
              <a:gd name="connsiteY7" fmla="*/ 6858000 h 6858000"/>
              <a:gd name="connsiteX8" fmla="*/ 862337 w 3992837"/>
              <a:gd name="connsiteY8" fmla="*/ 6858000 h 6858000"/>
              <a:gd name="connsiteX9" fmla="*/ 720293 w 3992837"/>
              <a:gd name="connsiteY9" fmla="*/ 6565294 h 6858000"/>
              <a:gd name="connsiteX10" fmla="*/ 446144 w 3992837"/>
              <a:gd name="connsiteY10" fmla="*/ 5861202 h 6858000"/>
              <a:gd name="connsiteX11" fmla="*/ 206844 w 3992837"/>
              <a:gd name="connsiteY11" fmla="*/ 5028505 h 6858000"/>
              <a:gd name="connsiteX12" fmla="*/ 79994 w 3992837"/>
              <a:gd name="connsiteY12" fmla="*/ 4371417 h 6858000"/>
              <a:gd name="connsiteX13" fmla="*/ 59161 w 3992837"/>
              <a:gd name="connsiteY13" fmla="*/ 4309629 h 6858000"/>
              <a:gd name="connsiteX14" fmla="*/ 50045 w 3992837"/>
              <a:gd name="connsiteY14" fmla="*/ 4126085 h 6858000"/>
              <a:gd name="connsiteX15" fmla="*/ 8976 w 3992837"/>
              <a:gd name="connsiteY15" fmla="*/ 3529176 h 6858000"/>
              <a:gd name="connsiteX16" fmla="*/ 8444 w 3992837"/>
              <a:gd name="connsiteY16" fmla="*/ 2975638 h 6858000"/>
              <a:gd name="connsiteX17" fmla="*/ 74906 w 3992837"/>
              <a:gd name="connsiteY17" fmla="*/ 2359483 h 6858000"/>
              <a:gd name="connsiteX18" fmla="*/ 152017 w 3992837"/>
              <a:gd name="connsiteY18" fmla="*/ 1881117 h 6858000"/>
              <a:gd name="connsiteX19" fmla="*/ 240803 w 3992837"/>
              <a:gd name="connsiteY19" fmla="*/ 1510035 h 6858000"/>
              <a:gd name="connsiteX20" fmla="*/ 327288 w 3992837"/>
              <a:gd name="connsiteY20" fmla="*/ 1207587 h 6858000"/>
              <a:gd name="connsiteX21" fmla="*/ 562542 w 3992837"/>
              <a:gd name="connsiteY21" fmla="*/ 566636 h 6858000"/>
              <a:gd name="connsiteX22" fmla="*/ 735071 w 3992837"/>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92837" h="6858000">
                <a:moveTo>
                  <a:pt x="833226" y="0"/>
                </a:moveTo>
                <a:lnTo>
                  <a:pt x="2136913" y="0"/>
                </a:lnTo>
                <a:lnTo>
                  <a:pt x="2410063" y="0"/>
                </a:lnTo>
                <a:lnTo>
                  <a:pt x="3986899" y="0"/>
                </a:lnTo>
                <a:lnTo>
                  <a:pt x="3992837" y="0"/>
                </a:lnTo>
                <a:lnTo>
                  <a:pt x="3992837"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1628634"/>
            <a:ext cx="3100388" cy="414912"/>
          </a:xfrm>
        </p:spPr>
        <p:txBody>
          <a:bodyPr anchor="b"/>
          <a:lstStyle>
            <a:lvl1pPr marL="0" indent="0">
              <a:buNone/>
              <a:defRPr sz="2000">
                <a:solidFill>
                  <a:schemeClr val="accent3"/>
                </a:solidFill>
                <a:latin typeface="+mj-lt"/>
              </a:defRPr>
            </a:lvl1pPr>
          </a:lstStyle>
          <a:p>
            <a:pPr lvl="0"/>
            <a:r>
              <a:rPr lang="en-US" dirty="0"/>
              <a:t>Challenge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43546"/>
            <a:ext cx="6817185" cy="1586345"/>
          </a:xfrm>
        </p:spPr>
        <p:txBody>
          <a:bodyPr>
            <a:noAutofit/>
          </a:bodyPr>
          <a:lstStyle>
            <a:lvl1pPr marL="0" indent="0">
              <a:buNone/>
              <a:defRPr>
                <a:solidFill>
                  <a:schemeClr val="tx1"/>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hasCustomPrompt="1"/>
          </p:nvPr>
        </p:nvSpPr>
        <p:spPr>
          <a:xfrm>
            <a:off x="838200" y="365126"/>
            <a:ext cx="3098671" cy="888710"/>
          </a:xfrm>
        </p:spPr>
        <p:txBody>
          <a:bodyPr/>
          <a:lstStyle>
            <a:lvl1pPr>
              <a:defRPr sz="2400" spc="-150">
                <a:solidFill>
                  <a:schemeClr val="tx1"/>
                </a:solidFill>
                <a:latin typeface="+mn-lt"/>
              </a:defRPr>
            </a:lvl1pPr>
          </a:lstStyle>
          <a:p>
            <a:r>
              <a:rPr lang="en-US" dirty="0"/>
              <a:t>CASE STUDY</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3" name="Text Placeholder 16">
            <a:extLst>
              <a:ext uri="{FF2B5EF4-FFF2-40B4-BE49-F238E27FC236}">
                <a16:creationId xmlns:a16="http://schemas.microsoft.com/office/drawing/2014/main" id="{E3E1E47C-8BB7-9A14-8665-7142D35801F2}"/>
              </a:ext>
            </a:extLst>
          </p:cNvPr>
          <p:cNvSpPr>
            <a:spLocks noGrp="1"/>
          </p:cNvSpPr>
          <p:nvPr>
            <p:ph type="body" sz="quarter" idx="22" hasCustomPrompt="1"/>
          </p:nvPr>
        </p:nvSpPr>
        <p:spPr>
          <a:xfrm>
            <a:off x="838200" y="3958218"/>
            <a:ext cx="3100388" cy="414912"/>
          </a:xfrm>
        </p:spPr>
        <p:txBody>
          <a:bodyPr anchor="b"/>
          <a:lstStyle>
            <a:lvl1pPr marL="0" indent="0">
              <a:buNone/>
              <a:defRPr sz="2000">
                <a:solidFill>
                  <a:schemeClr val="accent3"/>
                </a:solidFill>
                <a:latin typeface="+mj-lt"/>
              </a:defRPr>
            </a:lvl1pPr>
          </a:lstStyle>
          <a:p>
            <a:pPr lvl="0"/>
            <a:r>
              <a:rPr lang="en-US" dirty="0"/>
              <a:t>Outcome</a:t>
            </a:r>
            <a:endParaRPr lang="en-GB" dirty="0"/>
          </a:p>
        </p:txBody>
      </p:sp>
      <p:sp>
        <p:nvSpPr>
          <p:cNvPr id="14" name="Content Placeholder 7">
            <a:extLst>
              <a:ext uri="{FF2B5EF4-FFF2-40B4-BE49-F238E27FC236}">
                <a16:creationId xmlns:a16="http://schemas.microsoft.com/office/drawing/2014/main" id="{4C7493CD-603E-5F69-BA22-24EAE15537FA}"/>
              </a:ext>
            </a:extLst>
          </p:cNvPr>
          <p:cNvSpPr>
            <a:spLocks noGrp="1"/>
          </p:cNvSpPr>
          <p:nvPr>
            <p:ph sz="quarter" idx="23"/>
          </p:nvPr>
        </p:nvSpPr>
        <p:spPr>
          <a:xfrm>
            <a:off x="838200" y="4373130"/>
            <a:ext cx="6817185" cy="1586345"/>
          </a:xfrm>
        </p:spPr>
        <p:txBody>
          <a:bodyPr>
            <a:noAutofit/>
          </a:bodyPr>
          <a:lstStyle>
            <a:lvl1pPr marL="0" indent="0">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205A1B0E-4557-445C-D4FD-922069C70275}"/>
              </a:ext>
            </a:extLst>
          </p:cNvPr>
          <p:cNvCxnSpPr>
            <a:cxnSpLocks/>
          </p:cNvCxnSpPr>
          <p:nvPr userDrawn="1"/>
        </p:nvCxnSpPr>
        <p:spPr>
          <a:xfrm>
            <a:off x="838200" y="2043546"/>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30D691-DC25-34EA-8674-BE6D4E170971}"/>
              </a:ext>
            </a:extLst>
          </p:cNvPr>
          <p:cNvCxnSpPr>
            <a:cxnSpLocks/>
          </p:cNvCxnSpPr>
          <p:nvPr userDrawn="1"/>
        </p:nvCxnSpPr>
        <p:spPr>
          <a:xfrm>
            <a:off x="837252" y="437313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02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or Agenda purple">
    <p:spTree>
      <p:nvGrpSpPr>
        <p:cNvPr id="1" name=""/>
        <p:cNvGrpSpPr/>
        <p:nvPr/>
      </p:nvGrpSpPr>
      <p:grpSpPr>
        <a:xfrm>
          <a:off x="0" y="0"/>
          <a:ext cx="0" cy="0"/>
          <a:chOff x="0" y="0"/>
          <a:chExt cx="0" cy="0"/>
        </a:xfrm>
      </p:grpSpPr>
      <p:pic>
        <p:nvPicPr>
          <p:cNvPr id="9" name="Picture 8" descr="Shape, rectangle&#10;&#10;Description automatically generated">
            <a:extLst>
              <a:ext uri="{FF2B5EF4-FFF2-40B4-BE49-F238E27FC236}">
                <a16:creationId xmlns:a16="http://schemas.microsoft.com/office/drawing/2014/main" id="{BB819192-A4DE-558F-D0B1-B450F23CB8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24D44AD2-4C35-3578-CE80-370700560C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30" name="Text Placeholder 35">
            <a:extLst>
              <a:ext uri="{FF2B5EF4-FFF2-40B4-BE49-F238E27FC236}">
                <a16:creationId xmlns:a16="http://schemas.microsoft.com/office/drawing/2014/main" id="{9E5AFF33-0495-F0B2-706C-814844DF1236}"/>
              </a:ext>
            </a:extLst>
          </p:cNvPr>
          <p:cNvSpPr>
            <a:spLocks noGrp="1"/>
          </p:cNvSpPr>
          <p:nvPr>
            <p:ph type="body" sz="quarter" idx="31"/>
          </p:nvPr>
        </p:nvSpPr>
        <p:spPr>
          <a:xfrm>
            <a:off x="2041525" y="1690688"/>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1" name="Text Placeholder 16">
            <a:extLst>
              <a:ext uri="{FF2B5EF4-FFF2-40B4-BE49-F238E27FC236}">
                <a16:creationId xmlns:a16="http://schemas.microsoft.com/office/drawing/2014/main" id="{D6EAAE95-2503-04D3-7D58-E5A356432EED}"/>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32" name="Text Placeholder 16">
            <a:extLst>
              <a:ext uri="{FF2B5EF4-FFF2-40B4-BE49-F238E27FC236}">
                <a16:creationId xmlns:a16="http://schemas.microsoft.com/office/drawing/2014/main" id="{C08CC907-9A2D-BF0D-1EA2-0E1E825CA1DF}"/>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33" name="Text Placeholder 16">
            <a:extLst>
              <a:ext uri="{FF2B5EF4-FFF2-40B4-BE49-F238E27FC236}">
                <a16:creationId xmlns:a16="http://schemas.microsoft.com/office/drawing/2014/main" id="{68B14163-C254-BDCE-E0D2-F7718B795562}"/>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34" name="Text Placeholder 16">
            <a:extLst>
              <a:ext uri="{FF2B5EF4-FFF2-40B4-BE49-F238E27FC236}">
                <a16:creationId xmlns:a16="http://schemas.microsoft.com/office/drawing/2014/main" id="{F60253DC-C216-AD11-6DB5-8E5340B2AA0F}"/>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35" name="Text Placeholder 16">
            <a:extLst>
              <a:ext uri="{FF2B5EF4-FFF2-40B4-BE49-F238E27FC236}">
                <a16:creationId xmlns:a16="http://schemas.microsoft.com/office/drawing/2014/main" id="{B1CE7006-9CF2-38E4-8C62-CE8163EB550E}"/>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36" name="Text Placeholder 16">
            <a:extLst>
              <a:ext uri="{FF2B5EF4-FFF2-40B4-BE49-F238E27FC236}">
                <a16:creationId xmlns:a16="http://schemas.microsoft.com/office/drawing/2014/main" id="{3338361F-110E-3ACB-8999-597586422EEF}"/>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37" name="Text Placeholder 35">
            <a:extLst>
              <a:ext uri="{FF2B5EF4-FFF2-40B4-BE49-F238E27FC236}">
                <a16:creationId xmlns:a16="http://schemas.microsoft.com/office/drawing/2014/main" id="{B9A8A01E-4A21-FADF-435D-039F11C8F2C0}"/>
              </a:ext>
            </a:extLst>
          </p:cNvPr>
          <p:cNvSpPr>
            <a:spLocks noGrp="1"/>
          </p:cNvSpPr>
          <p:nvPr>
            <p:ph type="body" sz="quarter" idx="32"/>
          </p:nvPr>
        </p:nvSpPr>
        <p:spPr>
          <a:xfrm>
            <a:off x="2041525" y="2407679"/>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8" name="Text Placeholder 35">
            <a:extLst>
              <a:ext uri="{FF2B5EF4-FFF2-40B4-BE49-F238E27FC236}">
                <a16:creationId xmlns:a16="http://schemas.microsoft.com/office/drawing/2014/main" id="{53CA5848-5678-36AB-5ECA-FB729A219378}"/>
              </a:ext>
            </a:extLst>
          </p:cNvPr>
          <p:cNvSpPr>
            <a:spLocks noGrp="1"/>
          </p:cNvSpPr>
          <p:nvPr>
            <p:ph type="body" sz="quarter" idx="33"/>
          </p:nvPr>
        </p:nvSpPr>
        <p:spPr>
          <a:xfrm>
            <a:off x="2041525" y="3124670"/>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9" name="Text Placeholder 35">
            <a:extLst>
              <a:ext uri="{FF2B5EF4-FFF2-40B4-BE49-F238E27FC236}">
                <a16:creationId xmlns:a16="http://schemas.microsoft.com/office/drawing/2014/main" id="{3AD643DA-1754-DDA2-BBD1-BED7CF47403F}"/>
              </a:ext>
            </a:extLst>
          </p:cNvPr>
          <p:cNvSpPr>
            <a:spLocks noGrp="1"/>
          </p:cNvSpPr>
          <p:nvPr>
            <p:ph type="body" sz="quarter" idx="34"/>
          </p:nvPr>
        </p:nvSpPr>
        <p:spPr>
          <a:xfrm>
            <a:off x="2041525" y="3841661"/>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40" name="Text Placeholder 35">
            <a:extLst>
              <a:ext uri="{FF2B5EF4-FFF2-40B4-BE49-F238E27FC236}">
                <a16:creationId xmlns:a16="http://schemas.microsoft.com/office/drawing/2014/main" id="{E8D6A6B2-A9A7-D090-5572-068FAB437753}"/>
              </a:ext>
            </a:extLst>
          </p:cNvPr>
          <p:cNvSpPr>
            <a:spLocks noGrp="1"/>
          </p:cNvSpPr>
          <p:nvPr>
            <p:ph type="body" sz="quarter" idx="35"/>
          </p:nvPr>
        </p:nvSpPr>
        <p:spPr>
          <a:xfrm>
            <a:off x="2041525" y="4558652"/>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41" name="Text Placeholder 35">
            <a:extLst>
              <a:ext uri="{FF2B5EF4-FFF2-40B4-BE49-F238E27FC236}">
                <a16:creationId xmlns:a16="http://schemas.microsoft.com/office/drawing/2014/main" id="{8F205E9B-08A1-332D-2814-F74AFBE95F4C}"/>
              </a:ext>
            </a:extLst>
          </p:cNvPr>
          <p:cNvSpPr>
            <a:spLocks noGrp="1"/>
          </p:cNvSpPr>
          <p:nvPr>
            <p:ph type="body" sz="quarter" idx="36"/>
          </p:nvPr>
        </p:nvSpPr>
        <p:spPr>
          <a:xfrm>
            <a:off x="2041525" y="5275643"/>
            <a:ext cx="7069138" cy="546100"/>
          </a:xfrm>
        </p:spPr>
        <p:txBody>
          <a:bodyPr anchor="ct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605609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84B48916-9EAE-AC1F-F8F0-54C23F6E9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BAFDEBE9-94D3-5F11-BA00-9F7697AB3FD6}"/>
              </a:ext>
            </a:extLst>
          </p:cNvPr>
          <p:cNvSpPr>
            <a:spLocks noGrp="1"/>
          </p:cNvSpPr>
          <p:nvPr>
            <p:ph type="pic" sz="quarter" idx="21"/>
          </p:nvPr>
        </p:nvSpPr>
        <p:spPr>
          <a:xfrm>
            <a:off x="8255130" y="0"/>
            <a:ext cx="3992837" cy="6858000"/>
          </a:xfrm>
          <a:custGeom>
            <a:avLst/>
            <a:gdLst>
              <a:gd name="connsiteX0" fmla="*/ 833226 w 3992837"/>
              <a:gd name="connsiteY0" fmla="*/ 0 h 6858000"/>
              <a:gd name="connsiteX1" fmla="*/ 2136913 w 3992837"/>
              <a:gd name="connsiteY1" fmla="*/ 0 h 6858000"/>
              <a:gd name="connsiteX2" fmla="*/ 2410063 w 3992837"/>
              <a:gd name="connsiteY2" fmla="*/ 0 h 6858000"/>
              <a:gd name="connsiteX3" fmla="*/ 3986899 w 3992837"/>
              <a:gd name="connsiteY3" fmla="*/ 0 h 6858000"/>
              <a:gd name="connsiteX4" fmla="*/ 3992837 w 3992837"/>
              <a:gd name="connsiteY4" fmla="*/ 0 h 6858000"/>
              <a:gd name="connsiteX5" fmla="*/ 3992837 w 3992837"/>
              <a:gd name="connsiteY5" fmla="*/ 6858000 h 6858000"/>
              <a:gd name="connsiteX6" fmla="*/ 3746878 w 3992837"/>
              <a:gd name="connsiteY6" fmla="*/ 6858000 h 6858000"/>
              <a:gd name="connsiteX7" fmla="*/ 2136913 w 3992837"/>
              <a:gd name="connsiteY7" fmla="*/ 6858000 h 6858000"/>
              <a:gd name="connsiteX8" fmla="*/ 862337 w 3992837"/>
              <a:gd name="connsiteY8" fmla="*/ 6858000 h 6858000"/>
              <a:gd name="connsiteX9" fmla="*/ 720293 w 3992837"/>
              <a:gd name="connsiteY9" fmla="*/ 6565294 h 6858000"/>
              <a:gd name="connsiteX10" fmla="*/ 446144 w 3992837"/>
              <a:gd name="connsiteY10" fmla="*/ 5861202 h 6858000"/>
              <a:gd name="connsiteX11" fmla="*/ 206844 w 3992837"/>
              <a:gd name="connsiteY11" fmla="*/ 5028505 h 6858000"/>
              <a:gd name="connsiteX12" fmla="*/ 79994 w 3992837"/>
              <a:gd name="connsiteY12" fmla="*/ 4371417 h 6858000"/>
              <a:gd name="connsiteX13" fmla="*/ 59161 w 3992837"/>
              <a:gd name="connsiteY13" fmla="*/ 4309629 h 6858000"/>
              <a:gd name="connsiteX14" fmla="*/ 50045 w 3992837"/>
              <a:gd name="connsiteY14" fmla="*/ 4126085 h 6858000"/>
              <a:gd name="connsiteX15" fmla="*/ 8976 w 3992837"/>
              <a:gd name="connsiteY15" fmla="*/ 3529176 h 6858000"/>
              <a:gd name="connsiteX16" fmla="*/ 8444 w 3992837"/>
              <a:gd name="connsiteY16" fmla="*/ 2975638 h 6858000"/>
              <a:gd name="connsiteX17" fmla="*/ 74906 w 3992837"/>
              <a:gd name="connsiteY17" fmla="*/ 2359483 h 6858000"/>
              <a:gd name="connsiteX18" fmla="*/ 152017 w 3992837"/>
              <a:gd name="connsiteY18" fmla="*/ 1881117 h 6858000"/>
              <a:gd name="connsiteX19" fmla="*/ 240803 w 3992837"/>
              <a:gd name="connsiteY19" fmla="*/ 1510035 h 6858000"/>
              <a:gd name="connsiteX20" fmla="*/ 327288 w 3992837"/>
              <a:gd name="connsiteY20" fmla="*/ 1207587 h 6858000"/>
              <a:gd name="connsiteX21" fmla="*/ 562542 w 3992837"/>
              <a:gd name="connsiteY21" fmla="*/ 566636 h 6858000"/>
              <a:gd name="connsiteX22" fmla="*/ 735071 w 3992837"/>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92837" h="6858000">
                <a:moveTo>
                  <a:pt x="833226" y="0"/>
                </a:moveTo>
                <a:lnTo>
                  <a:pt x="2136913" y="0"/>
                </a:lnTo>
                <a:lnTo>
                  <a:pt x="2410063" y="0"/>
                </a:lnTo>
                <a:lnTo>
                  <a:pt x="3986899" y="0"/>
                </a:lnTo>
                <a:lnTo>
                  <a:pt x="3992837" y="0"/>
                </a:lnTo>
                <a:lnTo>
                  <a:pt x="3992837"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1628634"/>
            <a:ext cx="3100388" cy="414912"/>
          </a:xfrm>
        </p:spPr>
        <p:txBody>
          <a:bodyPr anchor="b"/>
          <a:lstStyle>
            <a:lvl1pPr marL="0" indent="0">
              <a:buNone/>
              <a:defRPr sz="2000">
                <a:solidFill>
                  <a:schemeClr val="accent3"/>
                </a:solidFill>
                <a:latin typeface="+mj-lt"/>
              </a:defRPr>
            </a:lvl1pPr>
          </a:lstStyle>
          <a:p>
            <a:pPr lvl="0"/>
            <a:r>
              <a:rPr lang="en-US" dirty="0"/>
              <a:t>Challenge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43546"/>
            <a:ext cx="6817185" cy="1586345"/>
          </a:xfrm>
        </p:spPr>
        <p:txBody>
          <a:bodyPr>
            <a:noAutofit/>
          </a:bodyPr>
          <a:lstStyle>
            <a:lvl1pPr marL="0" indent="0">
              <a:buNone/>
              <a:defRPr>
                <a:solidFill>
                  <a:schemeClr val="bg1"/>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hasCustomPrompt="1"/>
          </p:nvPr>
        </p:nvSpPr>
        <p:spPr>
          <a:xfrm>
            <a:off x="838200" y="365126"/>
            <a:ext cx="3098671" cy="888710"/>
          </a:xfrm>
        </p:spPr>
        <p:txBody>
          <a:bodyPr/>
          <a:lstStyle>
            <a:lvl1pPr>
              <a:defRPr sz="2400" spc="-150">
                <a:solidFill>
                  <a:schemeClr val="bg1"/>
                </a:solidFill>
                <a:latin typeface="+mn-lt"/>
              </a:defRPr>
            </a:lvl1pPr>
          </a:lstStyle>
          <a:p>
            <a:r>
              <a:rPr lang="en-US" dirty="0"/>
              <a:t>CASE STUDY</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3" name="Text Placeholder 16">
            <a:extLst>
              <a:ext uri="{FF2B5EF4-FFF2-40B4-BE49-F238E27FC236}">
                <a16:creationId xmlns:a16="http://schemas.microsoft.com/office/drawing/2014/main" id="{E3E1E47C-8BB7-9A14-8665-7142D35801F2}"/>
              </a:ext>
            </a:extLst>
          </p:cNvPr>
          <p:cNvSpPr>
            <a:spLocks noGrp="1"/>
          </p:cNvSpPr>
          <p:nvPr>
            <p:ph type="body" sz="quarter" idx="22" hasCustomPrompt="1"/>
          </p:nvPr>
        </p:nvSpPr>
        <p:spPr>
          <a:xfrm>
            <a:off x="838200" y="3958218"/>
            <a:ext cx="3100388" cy="414912"/>
          </a:xfrm>
        </p:spPr>
        <p:txBody>
          <a:bodyPr anchor="b"/>
          <a:lstStyle>
            <a:lvl1pPr marL="0" indent="0">
              <a:buNone/>
              <a:defRPr sz="2000">
                <a:solidFill>
                  <a:schemeClr val="accent3"/>
                </a:solidFill>
                <a:latin typeface="+mj-lt"/>
              </a:defRPr>
            </a:lvl1pPr>
          </a:lstStyle>
          <a:p>
            <a:pPr lvl="0"/>
            <a:r>
              <a:rPr lang="en-US" dirty="0"/>
              <a:t>Outcome</a:t>
            </a:r>
            <a:endParaRPr lang="en-GB" dirty="0"/>
          </a:p>
        </p:txBody>
      </p:sp>
      <p:sp>
        <p:nvSpPr>
          <p:cNvPr id="14" name="Content Placeholder 7">
            <a:extLst>
              <a:ext uri="{FF2B5EF4-FFF2-40B4-BE49-F238E27FC236}">
                <a16:creationId xmlns:a16="http://schemas.microsoft.com/office/drawing/2014/main" id="{4C7493CD-603E-5F69-BA22-24EAE15537FA}"/>
              </a:ext>
            </a:extLst>
          </p:cNvPr>
          <p:cNvSpPr>
            <a:spLocks noGrp="1"/>
          </p:cNvSpPr>
          <p:nvPr>
            <p:ph sz="quarter" idx="23"/>
          </p:nvPr>
        </p:nvSpPr>
        <p:spPr>
          <a:xfrm>
            <a:off x="838200" y="4373130"/>
            <a:ext cx="6817185" cy="1586345"/>
          </a:xfrm>
        </p:spPr>
        <p:txBody>
          <a:bodyPr>
            <a:noAutofit/>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35218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3418-1205-5DD5-9AE8-CEF6A75334EC}"/>
              </a:ext>
            </a:extLst>
          </p:cNvPr>
          <p:cNvSpPr>
            <a:spLocks noGrp="1"/>
          </p:cNvSpPr>
          <p:nvPr>
            <p:ph type="title" hasCustomPrompt="1"/>
          </p:nvPr>
        </p:nvSpPr>
        <p:spPr>
          <a:xfrm>
            <a:off x="831850" y="2003777"/>
            <a:ext cx="4134786" cy="1432097"/>
          </a:xfrm>
        </p:spPr>
        <p:txBody>
          <a:bodyPr anchor="ctr">
            <a:noAutofit/>
          </a:bodyPr>
          <a:lstStyle>
            <a:lvl1pPr>
              <a:lnSpc>
                <a:spcPct val="120000"/>
              </a:lnSpc>
              <a:defRPr sz="40000">
                <a:solidFill>
                  <a:schemeClr val="bg1">
                    <a:alpha val="10000"/>
                  </a:schemeClr>
                </a:solidFill>
                <a:latin typeface="Arial Rounded MT Bold" panose="020F0704030504030204" pitchFamily="34" charset="0"/>
              </a:defRPr>
            </a:lvl1pPr>
          </a:lstStyle>
          <a:p>
            <a:r>
              <a:rPr lang="en-US" dirty="0"/>
              <a:t>“</a:t>
            </a:r>
            <a:endParaRPr lang="en-GB" dirty="0"/>
          </a:p>
        </p:txBody>
      </p:sp>
      <p:pic>
        <p:nvPicPr>
          <p:cNvPr id="7" name="Graphic 6">
            <a:extLst>
              <a:ext uri="{FF2B5EF4-FFF2-40B4-BE49-F238E27FC236}">
                <a16:creationId xmlns:a16="http://schemas.microsoft.com/office/drawing/2014/main" id="{EAD9735B-F6AB-45F4-7DD4-97910361DE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10" name="Graphic 9">
            <a:extLst>
              <a:ext uri="{FF2B5EF4-FFF2-40B4-BE49-F238E27FC236}">
                <a16:creationId xmlns:a16="http://schemas.microsoft.com/office/drawing/2014/main" id="{B3FF440F-77AB-B8DE-95EF-3B5F82AE73D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sp>
        <p:nvSpPr>
          <p:cNvPr id="5" name="Footer Placeholder 2">
            <a:extLst>
              <a:ext uri="{FF2B5EF4-FFF2-40B4-BE49-F238E27FC236}">
                <a16:creationId xmlns:a16="http://schemas.microsoft.com/office/drawing/2014/main" id="{DE341E95-BB2C-C13D-F402-27D056502758}"/>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7AE6C755-B007-3974-180B-48AEDC1A1285}"/>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0129D862-F9BC-4F1C-AB45-839A9C158688}" type="slidenum">
              <a:rPr lang="en-GB" smtClean="0"/>
              <a:pPr/>
              <a:t>‹#›</a:t>
            </a:fld>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hasCustomPrompt="1"/>
          </p:nvPr>
        </p:nvSpPr>
        <p:spPr>
          <a:xfrm>
            <a:off x="831849" y="2278075"/>
            <a:ext cx="8865603" cy="2481613"/>
          </a:xfrm>
        </p:spPr>
        <p:txBody>
          <a:bodyPr>
            <a:noAutofit/>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client quote here over several lines. Keep the slide as clean as possible for maximum impact of the message.</a:t>
            </a:r>
          </a:p>
        </p:txBody>
      </p:sp>
      <p:sp>
        <p:nvSpPr>
          <p:cNvPr id="8" name="Text Placeholder 2">
            <a:extLst>
              <a:ext uri="{FF2B5EF4-FFF2-40B4-BE49-F238E27FC236}">
                <a16:creationId xmlns:a16="http://schemas.microsoft.com/office/drawing/2014/main" id="{E7E22DD5-3605-64D3-76F1-3CD26A22152D}"/>
              </a:ext>
            </a:extLst>
          </p:cNvPr>
          <p:cNvSpPr>
            <a:spLocks noGrp="1"/>
          </p:cNvSpPr>
          <p:nvPr>
            <p:ph type="body" idx="12" hasCustomPrompt="1"/>
          </p:nvPr>
        </p:nvSpPr>
        <p:spPr>
          <a:xfrm>
            <a:off x="831848" y="4887514"/>
            <a:ext cx="8865603" cy="365125"/>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Client Name | Company</a:t>
            </a:r>
          </a:p>
        </p:txBody>
      </p:sp>
      <p:pic>
        <p:nvPicPr>
          <p:cNvPr id="13" name="Picture 12" descr="Text&#10;&#10;Description automatically generated with medium confidence">
            <a:extLst>
              <a:ext uri="{FF2B5EF4-FFF2-40B4-BE49-F238E27FC236}">
                <a16:creationId xmlns:a16="http://schemas.microsoft.com/office/drawing/2014/main" id="{2017604A-5184-8734-5A0F-A2469128AE4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367889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ients whit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F7C56AC-756F-C505-9003-6C975214069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800519"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tx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tx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tx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4182537"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564555"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946574"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2971011"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5353029"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7735047"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1354726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F424283-59EE-105D-BE32-A09934DB46CF}"/>
              </a:ext>
            </a:extLst>
          </p:cNvPr>
          <p:cNvSpPr>
            <a:spLocks noGrp="1"/>
          </p:cNvSpPr>
          <p:nvPr>
            <p:ph type="pic" sz="quarter" idx="12"/>
          </p:nvPr>
        </p:nvSpPr>
        <p:spPr>
          <a:xfrm>
            <a:off x="0" y="0"/>
            <a:ext cx="12192000" cy="6858000"/>
          </a:xfrm>
        </p:spPr>
        <p:txBody>
          <a:bodyPr/>
          <a:lstStyle/>
          <a:p>
            <a:r>
              <a:rPr lang="en-US"/>
              <a:t>Click icon to add picture</a:t>
            </a:r>
            <a:endParaRPr lang="en-GB"/>
          </a:p>
        </p:txBody>
      </p:sp>
      <p:sp>
        <p:nvSpPr>
          <p:cNvPr id="2" name="Title 1">
            <a:extLst>
              <a:ext uri="{FF2B5EF4-FFF2-40B4-BE49-F238E27FC236}">
                <a16:creationId xmlns:a16="http://schemas.microsoft.com/office/drawing/2014/main" id="{7F3F2307-DE04-8F1B-4132-49942A21E8E0}"/>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CD1D7A6C-C9FA-5908-E741-61A0CFF52542}"/>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AE760AEA-AE33-6A0E-C05C-3E9F38AC416B}"/>
              </a:ext>
            </a:extLst>
          </p:cNvPr>
          <p:cNvSpPr>
            <a:spLocks noGrp="1"/>
          </p:cNvSpPr>
          <p:nvPr>
            <p:ph type="sldNum" sz="quarter" idx="11"/>
          </p:nvPr>
        </p:nvSpPr>
        <p:spPr/>
        <p:txBody>
          <a:bodyPr/>
          <a:lstStyle/>
          <a:p>
            <a:fld id="{4BFFD39D-BA97-46A2-AD46-330142EE75FA}" type="slidenum">
              <a:rPr lang="en-GB" smtClean="0"/>
              <a:pPr/>
              <a:t>‹#›</a:t>
            </a:fld>
            <a:endParaRPr lang="en-GB" dirty="0"/>
          </a:p>
        </p:txBody>
      </p:sp>
    </p:spTree>
    <p:extLst>
      <p:ext uri="{BB962C8B-B14F-4D97-AF65-F5344CB8AC3E}">
        <p14:creationId xmlns:p14="http://schemas.microsoft.com/office/powerpoint/2010/main" val="2668672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ient Blue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7B5063-C2C2-8E68-6472-2E2D44E61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7" name="Graphic 6">
            <a:extLst>
              <a:ext uri="{FF2B5EF4-FFF2-40B4-BE49-F238E27FC236}">
                <a16:creationId xmlns:a16="http://schemas.microsoft.com/office/drawing/2014/main" id="{BFA3CF5E-7632-FFD1-5ADF-8352E5C917B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D47B6703-FF2B-56EC-E091-2ED68472D7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800519"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4182537"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564555"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946574"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2971011"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5353029"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7735047"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202560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ients blu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531011" y="1998046"/>
            <a:ext cx="1987150" cy="1261923"/>
          </a:xfrm>
        </p:spPr>
        <p:txBody>
          <a:bodyPr anchor="ctr"/>
          <a:lstStyle>
            <a:lvl1pPr algn="ctr">
              <a:defRPr>
                <a:solidFill>
                  <a:schemeClr val="bg2"/>
                </a:solidFill>
              </a:defRPr>
            </a:lvl1pPr>
          </a:lstStyle>
          <a:p>
            <a:r>
              <a:rPr lang="en-US"/>
              <a:t>Click icon to add picture</a:t>
            </a:r>
            <a:endParaRPr lang="en-GB"/>
          </a:p>
        </p:txBody>
      </p:sp>
      <p:pic>
        <p:nvPicPr>
          <p:cNvPr id="24" name="Graphic 23">
            <a:extLst>
              <a:ext uri="{FF2B5EF4-FFF2-40B4-BE49-F238E27FC236}">
                <a16:creationId xmlns:a16="http://schemas.microsoft.com/office/drawing/2014/main" id="{3BB765ED-872B-BE3B-1B10-AB25C21D7A2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25" name="Graphic 24">
            <a:extLst>
              <a:ext uri="{FF2B5EF4-FFF2-40B4-BE49-F238E27FC236}">
                <a16:creationId xmlns:a16="http://schemas.microsoft.com/office/drawing/2014/main" id="{AB69AAF1-F51D-2B11-4A2C-AA5782F7AC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3913029"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295047"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677066"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1531011"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3913029"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6295047"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6" name="Picture Placeholder 7">
            <a:extLst>
              <a:ext uri="{FF2B5EF4-FFF2-40B4-BE49-F238E27FC236}">
                <a16:creationId xmlns:a16="http://schemas.microsoft.com/office/drawing/2014/main" id="{388460A5-8736-1976-1AA9-B3A7EB74BFF5}"/>
              </a:ext>
            </a:extLst>
          </p:cNvPr>
          <p:cNvSpPr>
            <a:spLocks noGrp="1"/>
          </p:cNvSpPr>
          <p:nvPr>
            <p:ph type="pic" sz="quarter" idx="66"/>
          </p:nvPr>
        </p:nvSpPr>
        <p:spPr>
          <a:xfrm>
            <a:off x="8677066" y="3598359"/>
            <a:ext cx="1987150" cy="1261923"/>
          </a:xfrm>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3358788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ld Corporate Statemen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987D06A-C8E6-D303-82A3-4F3B09356F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E96946-B0A3-A713-2A74-9ED24EB0EEB5}"/>
              </a:ext>
            </a:extLst>
          </p:cNvPr>
          <p:cNvSpPr>
            <a:spLocks noGrp="1"/>
          </p:cNvSpPr>
          <p:nvPr>
            <p:ph type="title"/>
          </p:nvPr>
        </p:nvSpPr>
        <p:spPr>
          <a:xfrm>
            <a:off x="831850" y="1174282"/>
            <a:ext cx="10515600" cy="4397162"/>
          </a:xfrm>
        </p:spPr>
        <p:txBody>
          <a:bodyPr anchor="ctr">
            <a:normAutofit/>
          </a:bodyPr>
          <a:lstStyle>
            <a:lvl1pPr algn="ctr">
              <a:lnSpc>
                <a:spcPct val="120000"/>
              </a:lnSpc>
              <a:defRPr sz="3600">
                <a:solidFill>
                  <a:schemeClr val="bg1"/>
                </a:solidFill>
              </a:defRPr>
            </a:lvl1pPr>
          </a:lstStyle>
          <a:p>
            <a:r>
              <a:rPr lang="en-US"/>
              <a:t>Click to edit Master title style</a:t>
            </a:r>
            <a:endParaRPr lang="en-GB" dirty="0"/>
          </a:p>
        </p:txBody>
      </p:sp>
      <p:sp>
        <p:nvSpPr>
          <p:cNvPr id="4" name="Footer Placeholder 2">
            <a:extLst>
              <a:ext uri="{FF2B5EF4-FFF2-40B4-BE49-F238E27FC236}">
                <a16:creationId xmlns:a16="http://schemas.microsoft.com/office/drawing/2014/main" id="{DBCA0145-B664-9EDA-9504-90272A7C6B4E}"/>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5" name="Slide Number Placeholder 3">
            <a:extLst>
              <a:ext uri="{FF2B5EF4-FFF2-40B4-BE49-F238E27FC236}">
                <a16:creationId xmlns:a16="http://schemas.microsoft.com/office/drawing/2014/main" id="{D598FEE7-88E4-739B-BBA0-EAC2062D4D97}"/>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6" name="Picture 5" descr="Text&#10;&#10;Description automatically generated with medium confidence">
            <a:extLst>
              <a:ext uri="{FF2B5EF4-FFF2-40B4-BE49-F238E27FC236}">
                <a16:creationId xmlns:a16="http://schemas.microsoft.com/office/drawing/2014/main" id="{370CA878-131C-B919-53DD-07D6D2E9A6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14041685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purp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D1EDF0A-A12F-328A-A3CD-9E30D749D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EEA19D-D23E-389D-1AC3-A0AB4C135134}"/>
              </a:ext>
            </a:extLst>
          </p:cNvPr>
          <p:cNvSpPr>
            <a:spLocks noGrp="1"/>
          </p:cNvSpPr>
          <p:nvPr>
            <p:ph type="ctrTitle"/>
          </p:nvPr>
        </p:nvSpPr>
        <p:spPr>
          <a:xfrm>
            <a:off x="844550" y="1966747"/>
            <a:ext cx="10515600" cy="1543215"/>
          </a:xfrm>
        </p:spPr>
        <p:txBody>
          <a:bodyPr anchor="b">
            <a:normAutofit/>
          </a:bodyPr>
          <a:lstStyle>
            <a:lvl1pPr algn="ctr">
              <a:lnSpc>
                <a:spcPct val="150000"/>
              </a:lnSpc>
              <a:defRPr sz="44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3EE3F21-BFF7-75FC-4C8D-727CEB34D542}"/>
              </a:ext>
            </a:extLst>
          </p:cNvPr>
          <p:cNvSpPr>
            <a:spLocks noGrp="1"/>
          </p:cNvSpPr>
          <p:nvPr>
            <p:ph type="subTitle" idx="1"/>
          </p:nvPr>
        </p:nvSpPr>
        <p:spPr>
          <a:xfrm>
            <a:off x="844550" y="3602038"/>
            <a:ext cx="10515600" cy="1655762"/>
          </a:xfr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Text&#10;&#10;Description automatically generated with medium confidence">
            <a:extLst>
              <a:ext uri="{FF2B5EF4-FFF2-40B4-BE49-F238E27FC236}">
                <a16:creationId xmlns:a16="http://schemas.microsoft.com/office/drawing/2014/main" id="{2CC7FE1E-F65A-2B33-DED2-89613AE852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0179" y="230217"/>
            <a:ext cx="3605899" cy="1369983"/>
          </a:xfrm>
          <a:prstGeom prst="rect">
            <a:avLst/>
          </a:prstGeom>
        </p:spPr>
      </p:pic>
    </p:spTree>
    <p:extLst>
      <p:ext uri="{BB962C8B-B14F-4D97-AF65-F5344CB8AC3E}">
        <p14:creationId xmlns:p14="http://schemas.microsoft.com/office/powerpoint/2010/main" val="535969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nk">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E6656DE-0A45-8595-59EC-FE8EC8F379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2CC7FE1E-F65A-2B33-DED2-89613AE852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0179" y="230217"/>
            <a:ext cx="3605899" cy="1369983"/>
          </a:xfrm>
          <a:prstGeom prst="rect">
            <a:avLst/>
          </a:prstGeom>
        </p:spPr>
      </p:pic>
      <p:sp>
        <p:nvSpPr>
          <p:cNvPr id="4" name="Title 1">
            <a:extLst>
              <a:ext uri="{FF2B5EF4-FFF2-40B4-BE49-F238E27FC236}">
                <a16:creationId xmlns:a16="http://schemas.microsoft.com/office/drawing/2014/main" id="{74AF8FE4-EA2A-4103-681C-A451B2C15A07}"/>
              </a:ext>
            </a:extLst>
          </p:cNvPr>
          <p:cNvSpPr>
            <a:spLocks noGrp="1"/>
          </p:cNvSpPr>
          <p:nvPr>
            <p:ph type="ctrTitle"/>
          </p:nvPr>
        </p:nvSpPr>
        <p:spPr>
          <a:xfrm>
            <a:off x="844550" y="1966747"/>
            <a:ext cx="10515600" cy="1543215"/>
          </a:xfrm>
        </p:spPr>
        <p:txBody>
          <a:bodyPr anchor="b">
            <a:normAutofit/>
          </a:bodyPr>
          <a:lstStyle>
            <a:lvl1pPr algn="ctr">
              <a:lnSpc>
                <a:spcPct val="150000"/>
              </a:lnSpc>
              <a:defRPr sz="4400" baseline="0">
                <a:solidFill>
                  <a:schemeClr val="bg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DB5D9C4C-5D7D-C51E-2ECE-5B9D13564208}"/>
              </a:ext>
            </a:extLst>
          </p:cNvPr>
          <p:cNvSpPr>
            <a:spLocks noGrp="1"/>
          </p:cNvSpPr>
          <p:nvPr>
            <p:ph type="subTitle" idx="1"/>
          </p:nvPr>
        </p:nvSpPr>
        <p:spPr>
          <a:xfrm>
            <a:off x="844550" y="3602038"/>
            <a:ext cx="10515600" cy="1655762"/>
          </a:xfr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4098664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Divider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Graphic 6">
            <a:extLst>
              <a:ext uri="{FF2B5EF4-FFF2-40B4-BE49-F238E27FC236}">
                <a16:creationId xmlns:a16="http://schemas.microsoft.com/office/drawing/2014/main" id="{EAD9735B-F6AB-45F4-7DD4-97910361DE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10" name="Graphic 9">
            <a:extLst>
              <a:ext uri="{FF2B5EF4-FFF2-40B4-BE49-F238E27FC236}">
                <a16:creationId xmlns:a16="http://schemas.microsoft.com/office/drawing/2014/main" id="{B3FF440F-77AB-B8DE-95EF-3B5F82AE73D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sp>
        <p:nvSpPr>
          <p:cNvPr id="5" name="Footer Placeholder 2">
            <a:extLst>
              <a:ext uri="{FF2B5EF4-FFF2-40B4-BE49-F238E27FC236}">
                <a16:creationId xmlns:a16="http://schemas.microsoft.com/office/drawing/2014/main" id="{DE341E95-BB2C-C13D-F402-27D056502758}"/>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7AE6C755-B007-3974-180B-48AEDC1A1285}"/>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0129D862-F9BC-4F1C-AB45-839A9C158688}"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EA17A23F-FC75-8099-2136-82151E938CD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76143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or Agenda 1-8">
    <p:spTree>
      <p:nvGrpSpPr>
        <p:cNvPr id="1" name=""/>
        <p:cNvGrpSpPr/>
        <p:nvPr/>
      </p:nvGrpSpPr>
      <p:grpSpPr>
        <a:xfrm>
          <a:off x="0" y="0"/>
          <a:ext cx="0" cy="0"/>
          <a:chOff x="0" y="0"/>
          <a:chExt cx="0" cy="0"/>
        </a:xfrm>
      </p:grpSpPr>
      <p:sp>
        <p:nvSpPr>
          <p:cNvPr id="52" name="Text Placeholder 35">
            <a:extLst>
              <a:ext uri="{FF2B5EF4-FFF2-40B4-BE49-F238E27FC236}">
                <a16:creationId xmlns:a16="http://schemas.microsoft.com/office/drawing/2014/main" id="{7F82C4E7-133A-D40C-71B6-8B52AA1D008B}"/>
              </a:ext>
            </a:extLst>
          </p:cNvPr>
          <p:cNvSpPr>
            <a:spLocks noGrp="1"/>
          </p:cNvSpPr>
          <p:nvPr>
            <p:ph type="body" sz="quarter" idx="41"/>
          </p:nvPr>
        </p:nvSpPr>
        <p:spPr>
          <a:xfrm>
            <a:off x="838199" y="4547251"/>
            <a:ext cx="2406443" cy="1250917"/>
          </a:xfrm>
        </p:spPr>
        <p:txBody>
          <a:bodyPr anchor="t"/>
          <a:lstStyle>
            <a:lvl1pPr marL="0" indent="0">
              <a:buNone/>
              <a:defRPr/>
            </a:lvl1pPr>
          </a:lstStyle>
          <a:p>
            <a:pPr lvl="0"/>
            <a:r>
              <a:rPr lang="en-US"/>
              <a:t>Click to edit Master text styles</a:t>
            </a:r>
          </a:p>
        </p:txBody>
      </p:sp>
      <p:sp>
        <p:nvSpPr>
          <p:cNvPr id="53" name="Text Placeholder 16">
            <a:extLst>
              <a:ext uri="{FF2B5EF4-FFF2-40B4-BE49-F238E27FC236}">
                <a16:creationId xmlns:a16="http://schemas.microsoft.com/office/drawing/2014/main" id="{531D5EC5-1794-4A03-EA0F-85617A48E258}"/>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50" name="Text Placeholder 35">
            <a:extLst>
              <a:ext uri="{FF2B5EF4-FFF2-40B4-BE49-F238E27FC236}">
                <a16:creationId xmlns:a16="http://schemas.microsoft.com/office/drawing/2014/main" id="{C54043A6-EF48-E4F1-E296-A6AA20BB060B}"/>
              </a:ext>
            </a:extLst>
          </p:cNvPr>
          <p:cNvSpPr>
            <a:spLocks noGrp="1"/>
          </p:cNvSpPr>
          <p:nvPr>
            <p:ph type="body" sz="quarter" idx="40"/>
          </p:nvPr>
        </p:nvSpPr>
        <p:spPr>
          <a:xfrm>
            <a:off x="838199" y="2414563"/>
            <a:ext cx="2406443" cy="1250917"/>
          </a:xfrm>
        </p:spPr>
        <p:txBody>
          <a:bodyPr anchor="t"/>
          <a:lstStyle>
            <a:lvl1pPr marL="0" indent="0">
              <a:buNone/>
              <a:defRPr/>
            </a:lvl1pPr>
          </a:lstStyle>
          <a:p>
            <a:pPr lvl="0"/>
            <a:r>
              <a:rPr lang="en-US"/>
              <a:t>Click to edit Master text styles</a:t>
            </a:r>
          </a:p>
        </p:txBody>
      </p:sp>
      <p:sp>
        <p:nvSpPr>
          <p:cNvPr id="51" name="Text Placeholder 16">
            <a:extLst>
              <a:ext uri="{FF2B5EF4-FFF2-40B4-BE49-F238E27FC236}">
                <a16:creationId xmlns:a16="http://schemas.microsoft.com/office/drawing/2014/main" id="{416648A5-4E52-82E3-1BE4-D5FB572FC519}"/>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199"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4" name="Text Placeholder 35">
            <a:extLst>
              <a:ext uri="{FF2B5EF4-FFF2-40B4-BE49-F238E27FC236}">
                <a16:creationId xmlns:a16="http://schemas.microsoft.com/office/drawing/2014/main" id="{7FC31F6F-7525-10F3-61E7-4FDDB6D15E15}"/>
              </a:ext>
            </a:extLst>
          </p:cNvPr>
          <p:cNvSpPr>
            <a:spLocks noGrp="1"/>
          </p:cNvSpPr>
          <p:nvPr>
            <p:ph type="body" sz="quarter" idx="43"/>
          </p:nvPr>
        </p:nvSpPr>
        <p:spPr>
          <a:xfrm>
            <a:off x="3541251" y="4547251"/>
            <a:ext cx="2406443" cy="1250917"/>
          </a:xfrm>
        </p:spPr>
        <p:txBody>
          <a:bodyPr anchor="t"/>
          <a:lstStyle>
            <a:lvl1pPr marL="0" indent="0">
              <a:buNone/>
              <a:defRPr/>
            </a:lvl1pPr>
          </a:lstStyle>
          <a:p>
            <a:pPr lvl="0"/>
            <a:r>
              <a:rPr lang="en-US"/>
              <a:t>Click to edit Master text styles</a:t>
            </a:r>
          </a:p>
        </p:txBody>
      </p:sp>
      <p:sp>
        <p:nvSpPr>
          <p:cNvPr id="55" name="Text Placeholder 16">
            <a:extLst>
              <a:ext uri="{FF2B5EF4-FFF2-40B4-BE49-F238E27FC236}">
                <a16:creationId xmlns:a16="http://schemas.microsoft.com/office/drawing/2014/main" id="{31855A16-8182-0965-0502-FC89ABB96F5F}"/>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56" name="Text Placeholder 35">
            <a:extLst>
              <a:ext uri="{FF2B5EF4-FFF2-40B4-BE49-F238E27FC236}">
                <a16:creationId xmlns:a16="http://schemas.microsoft.com/office/drawing/2014/main" id="{918D6B1D-A9E2-DB78-37C7-0D92F7B8144E}"/>
              </a:ext>
            </a:extLst>
          </p:cNvPr>
          <p:cNvSpPr>
            <a:spLocks noGrp="1"/>
          </p:cNvSpPr>
          <p:nvPr>
            <p:ph type="body" sz="quarter" idx="45"/>
          </p:nvPr>
        </p:nvSpPr>
        <p:spPr>
          <a:xfrm>
            <a:off x="3541251" y="2414563"/>
            <a:ext cx="2406443" cy="1250917"/>
          </a:xfrm>
        </p:spPr>
        <p:txBody>
          <a:bodyPr anchor="t"/>
          <a:lstStyle>
            <a:lvl1pPr marL="0" indent="0">
              <a:buNone/>
              <a:defRPr/>
            </a:lvl1pPr>
          </a:lstStyle>
          <a:p>
            <a:pPr lvl="0"/>
            <a:r>
              <a:rPr lang="en-US"/>
              <a:t>Click to edit Master text styles</a:t>
            </a:r>
          </a:p>
        </p:txBody>
      </p:sp>
      <p:sp>
        <p:nvSpPr>
          <p:cNvPr id="57" name="Text Placeholder 16">
            <a:extLst>
              <a:ext uri="{FF2B5EF4-FFF2-40B4-BE49-F238E27FC236}">
                <a16:creationId xmlns:a16="http://schemas.microsoft.com/office/drawing/2014/main" id="{B5F82F04-8FF6-4906-7AB2-FBA05CA413B1}"/>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58" name="Text Placeholder 35">
            <a:extLst>
              <a:ext uri="{FF2B5EF4-FFF2-40B4-BE49-F238E27FC236}">
                <a16:creationId xmlns:a16="http://schemas.microsoft.com/office/drawing/2014/main" id="{65DBE0BB-99B0-31D3-5982-07C2CB679C98}"/>
              </a:ext>
            </a:extLst>
          </p:cNvPr>
          <p:cNvSpPr>
            <a:spLocks noGrp="1"/>
          </p:cNvSpPr>
          <p:nvPr>
            <p:ph type="body" sz="quarter" idx="47"/>
          </p:nvPr>
        </p:nvSpPr>
        <p:spPr>
          <a:xfrm>
            <a:off x="6244303" y="4547251"/>
            <a:ext cx="2406443" cy="1250917"/>
          </a:xfrm>
        </p:spPr>
        <p:txBody>
          <a:bodyPr anchor="t"/>
          <a:lstStyle>
            <a:lvl1pPr marL="0" indent="0">
              <a:buNone/>
              <a:defRPr/>
            </a:lvl1pPr>
          </a:lstStyle>
          <a:p>
            <a:pPr lvl="0"/>
            <a:r>
              <a:rPr lang="en-US"/>
              <a:t>Click to edit Master text styles</a:t>
            </a:r>
          </a:p>
        </p:txBody>
      </p:sp>
      <p:sp>
        <p:nvSpPr>
          <p:cNvPr id="59" name="Text Placeholder 16">
            <a:extLst>
              <a:ext uri="{FF2B5EF4-FFF2-40B4-BE49-F238E27FC236}">
                <a16:creationId xmlns:a16="http://schemas.microsoft.com/office/drawing/2014/main" id="{C787CF27-BBFF-9917-BB38-1FFFE61DE8D5}"/>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60" name="Text Placeholder 35">
            <a:extLst>
              <a:ext uri="{FF2B5EF4-FFF2-40B4-BE49-F238E27FC236}">
                <a16:creationId xmlns:a16="http://schemas.microsoft.com/office/drawing/2014/main" id="{1D89D684-6C55-B555-62AA-6F2F270929F8}"/>
              </a:ext>
            </a:extLst>
          </p:cNvPr>
          <p:cNvSpPr>
            <a:spLocks noGrp="1"/>
          </p:cNvSpPr>
          <p:nvPr>
            <p:ph type="body" sz="quarter" idx="49"/>
          </p:nvPr>
        </p:nvSpPr>
        <p:spPr>
          <a:xfrm>
            <a:off x="6244303" y="2414563"/>
            <a:ext cx="2406443" cy="1250917"/>
          </a:xfrm>
        </p:spPr>
        <p:txBody>
          <a:bodyPr anchor="t"/>
          <a:lstStyle>
            <a:lvl1pPr marL="0" indent="0">
              <a:buNone/>
              <a:defRPr/>
            </a:lvl1pPr>
          </a:lstStyle>
          <a:p>
            <a:pPr lvl="0"/>
            <a:r>
              <a:rPr lang="en-US"/>
              <a:t>Click to edit Master text styles</a:t>
            </a:r>
          </a:p>
        </p:txBody>
      </p:sp>
      <p:sp>
        <p:nvSpPr>
          <p:cNvPr id="61" name="Text Placeholder 16">
            <a:extLst>
              <a:ext uri="{FF2B5EF4-FFF2-40B4-BE49-F238E27FC236}">
                <a16:creationId xmlns:a16="http://schemas.microsoft.com/office/drawing/2014/main" id="{E2AF21BC-D8B0-8F55-7C00-E64B48580DC9}"/>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62" name="Text Placeholder 35">
            <a:extLst>
              <a:ext uri="{FF2B5EF4-FFF2-40B4-BE49-F238E27FC236}">
                <a16:creationId xmlns:a16="http://schemas.microsoft.com/office/drawing/2014/main" id="{458B6E0D-D25B-0BBE-57BE-A93C503D8565}"/>
              </a:ext>
            </a:extLst>
          </p:cNvPr>
          <p:cNvSpPr>
            <a:spLocks noGrp="1"/>
          </p:cNvSpPr>
          <p:nvPr>
            <p:ph type="body" sz="quarter" idx="51"/>
          </p:nvPr>
        </p:nvSpPr>
        <p:spPr>
          <a:xfrm>
            <a:off x="8947356" y="4547251"/>
            <a:ext cx="2406443" cy="1250917"/>
          </a:xfrm>
        </p:spPr>
        <p:txBody>
          <a:bodyPr anchor="t"/>
          <a:lstStyle>
            <a:lvl1pPr marL="0" indent="0">
              <a:buNone/>
              <a:defRPr/>
            </a:lvl1pPr>
          </a:lstStyle>
          <a:p>
            <a:pPr lvl="0"/>
            <a:r>
              <a:rPr lang="en-US"/>
              <a:t>Click to edit Master text styles</a:t>
            </a:r>
          </a:p>
        </p:txBody>
      </p:sp>
      <p:sp>
        <p:nvSpPr>
          <p:cNvPr id="63" name="Text Placeholder 16">
            <a:extLst>
              <a:ext uri="{FF2B5EF4-FFF2-40B4-BE49-F238E27FC236}">
                <a16:creationId xmlns:a16="http://schemas.microsoft.com/office/drawing/2014/main" id="{B0C1D20B-F240-9779-25EC-AFE6FB2FBDAE}"/>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64" name="Text Placeholder 35">
            <a:extLst>
              <a:ext uri="{FF2B5EF4-FFF2-40B4-BE49-F238E27FC236}">
                <a16:creationId xmlns:a16="http://schemas.microsoft.com/office/drawing/2014/main" id="{0F0B70E7-BCBC-961B-F8CA-72EDF7190F15}"/>
              </a:ext>
            </a:extLst>
          </p:cNvPr>
          <p:cNvSpPr>
            <a:spLocks noGrp="1"/>
          </p:cNvSpPr>
          <p:nvPr>
            <p:ph type="body" sz="quarter" idx="53"/>
          </p:nvPr>
        </p:nvSpPr>
        <p:spPr>
          <a:xfrm>
            <a:off x="8947356" y="2414563"/>
            <a:ext cx="2406443" cy="1250917"/>
          </a:xfrm>
        </p:spPr>
        <p:txBody>
          <a:bodyPr anchor="t"/>
          <a:lstStyle>
            <a:lvl1pPr marL="0" indent="0">
              <a:buNone/>
              <a:defRPr/>
            </a:lvl1pPr>
          </a:lstStyle>
          <a:p>
            <a:pPr lvl="0"/>
            <a:r>
              <a:rPr lang="en-US"/>
              <a:t>Click to edit Master text styles</a:t>
            </a:r>
          </a:p>
        </p:txBody>
      </p:sp>
      <p:sp>
        <p:nvSpPr>
          <p:cNvPr id="65" name="Text Placeholder 16">
            <a:extLst>
              <a:ext uri="{FF2B5EF4-FFF2-40B4-BE49-F238E27FC236}">
                <a16:creationId xmlns:a16="http://schemas.microsoft.com/office/drawing/2014/main" id="{881F163A-8D62-DCBD-8C89-696D21AC7584}"/>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6735681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Divider purple">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6E9401C9-BCA0-7121-6E5F-BBE3BA3EBF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Footer Placeholder 2">
            <a:extLst>
              <a:ext uri="{FF2B5EF4-FFF2-40B4-BE49-F238E27FC236}">
                <a16:creationId xmlns:a16="http://schemas.microsoft.com/office/drawing/2014/main" id="{9BDD3414-CE72-9560-FC7D-46B88BB7E071}"/>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5" name="Slide Number Placeholder 3">
            <a:extLst>
              <a:ext uri="{FF2B5EF4-FFF2-40B4-BE49-F238E27FC236}">
                <a16:creationId xmlns:a16="http://schemas.microsoft.com/office/drawing/2014/main" id="{91D981A0-0438-716A-EF8D-E5E5BB71FC0C}"/>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7" name="Picture 6" descr="Text&#10;&#10;Description automatically generated with medium confidence">
            <a:extLst>
              <a:ext uri="{FF2B5EF4-FFF2-40B4-BE49-F238E27FC236}">
                <a16:creationId xmlns:a16="http://schemas.microsoft.com/office/drawing/2014/main" id="{0D3F0793-9EB0-23FE-9CF5-27B2EB1120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886312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Divider pink">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DE71E850-EB0C-A6F3-7961-87BCD14409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 y="0"/>
            <a:ext cx="12189015" cy="6858000"/>
          </a:xfrm>
          <a:prstGeom prst="rect">
            <a:avLst/>
          </a:prstGeom>
        </p:spPr>
      </p:pic>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Footer Placeholder 2">
            <a:extLst>
              <a:ext uri="{FF2B5EF4-FFF2-40B4-BE49-F238E27FC236}">
                <a16:creationId xmlns:a16="http://schemas.microsoft.com/office/drawing/2014/main" id="{B05858DF-8D75-9E78-151A-FF06958E7325}"/>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EFFFB711-1A62-0EA2-8328-37F9DAD1E1A0}"/>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7" name="Picture 6" descr="Text&#10;&#10;Description automatically generated with medium confidence">
            <a:extLst>
              <a:ext uri="{FF2B5EF4-FFF2-40B4-BE49-F238E27FC236}">
                <a16:creationId xmlns:a16="http://schemas.microsoft.com/office/drawing/2014/main" id="{52BDE6D2-1FE4-1DDA-3E65-A3BB6024DC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2161485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987D06A-C8E6-D303-82A3-4F3B09356F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2810A67B-9312-8962-D812-33CFC05CFB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1735" y="2431967"/>
            <a:ext cx="5248530" cy="1994065"/>
          </a:xfrm>
          <a:prstGeom prst="rect">
            <a:avLst/>
          </a:prstGeom>
        </p:spPr>
      </p:pic>
    </p:spTree>
    <p:extLst>
      <p:ext uri="{BB962C8B-B14F-4D97-AF65-F5344CB8AC3E}">
        <p14:creationId xmlns:p14="http://schemas.microsoft.com/office/powerpoint/2010/main" val="22055121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p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273075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or Agenda 1-8 blue">
    <p:bg>
      <p:bgPr>
        <a:solidFill>
          <a:schemeClr val="tx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3BB765ED-872B-BE3B-1B10-AB25C21D7A2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25" name="Graphic 24">
            <a:extLst>
              <a:ext uri="{FF2B5EF4-FFF2-40B4-BE49-F238E27FC236}">
                <a16:creationId xmlns:a16="http://schemas.microsoft.com/office/drawing/2014/main" id="{AB69AAF1-F51D-2B11-4A2C-AA5782F7AC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7" name="Text Placeholder 35">
            <a:extLst>
              <a:ext uri="{FF2B5EF4-FFF2-40B4-BE49-F238E27FC236}">
                <a16:creationId xmlns:a16="http://schemas.microsoft.com/office/drawing/2014/main" id="{3492AE70-ED00-C235-FA61-DE885C528AFD}"/>
              </a:ext>
            </a:extLst>
          </p:cNvPr>
          <p:cNvSpPr>
            <a:spLocks noGrp="1"/>
          </p:cNvSpPr>
          <p:nvPr>
            <p:ph type="body" sz="quarter" idx="41"/>
          </p:nvPr>
        </p:nvSpPr>
        <p:spPr>
          <a:xfrm>
            <a:off x="838199"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25F1D251-AC99-C1EE-62DB-F185CE092367}"/>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10" name="Text Placeholder 35">
            <a:extLst>
              <a:ext uri="{FF2B5EF4-FFF2-40B4-BE49-F238E27FC236}">
                <a16:creationId xmlns:a16="http://schemas.microsoft.com/office/drawing/2014/main" id="{DE5F2AD1-5CEC-9DAF-FD5F-C5C33EF24138}"/>
              </a:ext>
            </a:extLst>
          </p:cNvPr>
          <p:cNvSpPr>
            <a:spLocks noGrp="1"/>
          </p:cNvSpPr>
          <p:nvPr>
            <p:ph type="body" sz="quarter" idx="40"/>
          </p:nvPr>
        </p:nvSpPr>
        <p:spPr>
          <a:xfrm>
            <a:off x="838199"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6D4E0870-5506-D2AC-A161-8FEAB2599D20}"/>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sp>
        <p:nvSpPr>
          <p:cNvPr id="12" name="Text Placeholder 35">
            <a:extLst>
              <a:ext uri="{FF2B5EF4-FFF2-40B4-BE49-F238E27FC236}">
                <a16:creationId xmlns:a16="http://schemas.microsoft.com/office/drawing/2014/main" id="{EF05D2FC-BF83-FE9D-3B9B-8180ACDC9FF7}"/>
              </a:ext>
            </a:extLst>
          </p:cNvPr>
          <p:cNvSpPr>
            <a:spLocks noGrp="1"/>
          </p:cNvSpPr>
          <p:nvPr>
            <p:ph type="body" sz="quarter" idx="43"/>
          </p:nvPr>
        </p:nvSpPr>
        <p:spPr>
          <a:xfrm>
            <a:off x="3541251"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3" name="Text Placeholder 16">
            <a:extLst>
              <a:ext uri="{FF2B5EF4-FFF2-40B4-BE49-F238E27FC236}">
                <a16:creationId xmlns:a16="http://schemas.microsoft.com/office/drawing/2014/main" id="{BC12E97F-CA38-D6FD-0EFB-D43CEE1BCE73}"/>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14" name="Text Placeholder 35">
            <a:extLst>
              <a:ext uri="{FF2B5EF4-FFF2-40B4-BE49-F238E27FC236}">
                <a16:creationId xmlns:a16="http://schemas.microsoft.com/office/drawing/2014/main" id="{1E7A7D7C-CADF-A61B-CE75-9CED1F498D88}"/>
              </a:ext>
            </a:extLst>
          </p:cNvPr>
          <p:cNvSpPr>
            <a:spLocks noGrp="1"/>
          </p:cNvSpPr>
          <p:nvPr>
            <p:ph type="body" sz="quarter" idx="45"/>
          </p:nvPr>
        </p:nvSpPr>
        <p:spPr>
          <a:xfrm>
            <a:off x="3541251"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5" name="Text Placeholder 16">
            <a:extLst>
              <a:ext uri="{FF2B5EF4-FFF2-40B4-BE49-F238E27FC236}">
                <a16:creationId xmlns:a16="http://schemas.microsoft.com/office/drawing/2014/main" id="{49EE26A6-BA73-D652-41E1-FC02706963AB}"/>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16" name="Text Placeholder 35">
            <a:extLst>
              <a:ext uri="{FF2B5EF4-FFF2-40B4-BE49-F238E27FC236}">
                <a16:creationId xmlns:a16="http://schemas.microsoft.com/office/drawing/2014/main" id="{009BB67E-8552-38CD-B07F-E414E5782A22}"/>
              </a:ext>
            </a:extLst>
          </p:cNvPr>
          <p:cNvSpPr>
            <a:spLocks noGrp="1"/>
          </p:cNvSpPr>
          <p:nvPr>
            <p:ph type="body" sz="quarter" idx="47"/>
          </p:nvPr>
        </p:nvSpPr>
        <p:spPr>
          <a:xfrm>
            <a:off x="6244303"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7" name="Text Placeholder 16">
            <a:extLst>
              <a:ext uri="{FF2B5EF4-FFF2-40B4-BE49-F238E27FC236}">
                <a16:creationId xmlns:a16="http://schemas.microsoft.com/office/drawing/2014/main" id="{CE3FB345-D0FE-7D40-81C2-42459F18EDAB}"/>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18" name="Text Placeholder 35">
            <a:extLst>
              <a:ext uri="{FF2B5EF4-FFF2-40B4-BE49-F238E27FC236}">
                <a16:creationId xmlns:a16="http://schemas.microsoft.com/office/drawing/2014/main" id="{A0BA8967-4973-D184-C15B-9914B8BA716D}"/>
              </a:ext>
            </a:extLst>
          </p:cNvPr>
          <p:cNvSpPr>
            <a:spLocks noGrp="1"/>
          </p:cNvSpPr>
          <p:nvPr>
            <p:ph type="body" sz="quarter" idx="49"/>
          </p:nvPr>
        </p:nvSpPr>
        <p:spPr>
          <a:xfrm>
            <a:off x="6244303"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9" name="Text Placeholder 16">
            <a:extLst>
              <a:ext uri="{FF2B5EF4-FFF2-40B4-BE49-F238E27FC236}">
                <a16:creationId xmlns:a16="http://schemas.microsoft.com/office/drawing/2014/main" id="{FE977C41-2235-4D2C-DF1D-0B6A1E4128A0}"/>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20" name="Text Placeholder 35">
            <a:extLst>
              <a:ext uri="{FF2B5EF4-FFF2-40B4-BE49-F238E27FC236}">
                <a16:creationId xmlns:a16="http://schemas.microsoft.com/office/drawing/2014/main" id="{93EEDCD3-21C1-1CFB-8A22-74679D90F658}"/>
              </a:ext>
            </a:extLst>
          </p:cNvPr>
          <p:cNvSpPr>
            <a:spLocks noGrp="1"/>
          </p:cNvSpPr>
          <p:nvPr>
            <p:ph type="body" sz="quarter" idx="51"/>
          </p:nvPr>
        </p:nvSpPr>
        <p:spPr>
          <a:xfrm>
            <a:off x="8947356"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1" name="Text Placeholder 16">
            <a:extLst>
              <a:ext uri="{FF2B5EF4-FFF2-40B4-BE49-F238E27FC236}">
                <a16:creationId xmlns:a16="http://schemas.microsoft.com/office/drawing/2014/main" id="{95CE1F53-2F76-0EDB-489A-DD27A65F7600}"/>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22" name="Text Placeholder 35">
            <a:extLst>
              <a:ext uri="{FF2B5EF4-FFF2-40B4-BE49-F238E27FC236}">
                <a16:creationId xmlns:a16="http://schemas.microsoft.com/office/drawing/2014/main" id="{DE5597F0-7B2D-77FC-28F5-112E706BE6FF}"/>
              </a:ext>
            </a:extLst>
          </p:cNvPr>
          <p:cNvSpPr>
            <a:spLocks noGrp="1"/>
          </p:cNvSpPr>
          <p:nvPr>
            <p:ph type="body" sz="quarter" idx="53"/>
          </p:nvPr>
        </p:nvSpPr>
        <p:spPr>
          <a:xfrm>
            <a:off x="8947356"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3" name="Text Placeholder 16">
            <a:extLst>
              <a:ext uri="{FF2B5EF4-FFF2-40B4-BE49-F238E27FC236}">
                <a16:creationId xmlns:a16="http://schemas.microsoft.com/office/drawing/2014/main" id="{66E3A5C8-82B1-34D6-EB76-B480B40E0BBE}"/>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294436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or Agenda 1-8 purple">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583A0E02-B3FC-0AE7-12C1-652269A64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7" name="Text Placeholder 35">
            <a:extLst>
              <a:ext uri="{FF2B5EF4-FFF2-40B4-BE49-F238E27FC236}">
                <a16:creationId xmlns:a16="http://schemas.microsoft.com/office/drawing/2014/main" id="{47F122F0-0FF8-B862-33CC-01BF8ECDBE13}"/>
              </a:ext>
            </a:extLst>
          </p:cNvPr>
          <p:cNvSpPr>
            <a:spLocks noGrp="1"/>
          </p:cNvSpPr>
          <p:nvPr>
            <p:ph type="body" sz="quarter" idx="41"/>
          </p:nvPr>
        </p:nvSpPr>
        <p:spPr>
          <a:xfrm>
            <a:off x="838199"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098A60EA-3AC1-7CE4-7850-F864313BF041}"/>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11" name="Text Placeholder 35">
            <a:extLst>
              <a:ext uri="{FF2B5EF4-FFF2-40B4-BE49-F238E27FC236}">
                <a16:creationId xmlns:a16="http://schemas.microsoft.com/office/drawing/2014/main" id="{867F1D10-307C-CEF3-EC99-7E448BDFF797}"/>
              </a:ext>
            </a:extLst>
          </p:cNvPr>
          <p:cNvSpPr>
            <a:spLocks noGrp="1"/>
          </p:cNvSpPr>
          <p:nvPr>
            <p:ph type="body" sz="quarter" idx="40"/>
          </p:nvPr>
        </p:nvSpPr>
        <p:spPr>
          <a:xfrm>
            <a:off x="838199"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2" name="Text Placeholder 16">
            <a:extLst>
              <a:ext uri="{FF2B5EF4-FFF2-40B4-BE49-F238E27FC236}">
                <a16:creationId xmlns:a16="http://schemas.microsoft.com/office/drawing/2014/main" id="{8F04A77D-A23F-CFB1-50F9-88B48F500B0A}"/>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sp>
        <p:nvSpPr>
          <p:cNvPr id="13" name="Text Placeholder 35">
            <a:extLst>
              <a:ext uri="{FF2B5EF4-FFF2-40B4-BE49-F238E27FC236}">
                <a16:creationId xmlns:a16="http://schemas.microsoft.com/office/drawing/2014/main" id="{1160E5D4-BEBF-8E78-5372-165CD0958F1A}"/>
              </a:ext>
            </a:extLst>
          </p:cNvPr>
          <p:cNvSpPr>
            <a:spLocks noGrp="1"/>
          </p:cNvSpPr>
          <p:nvPr>
            <p:ph type="body" sz="quarter" idx="43"/>
          </p:nvPr>
        </p:nvSpPr>
        <p:spPr>
          <a:xfrm>
            <a:off x="3541251"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4" name="Text Placeholder 16">
            <a:extLst>
              <a:ext uri="{FF2B5EF4-FFF2-40B4-BE49-F238E27FC236}">
                <a16:creationId xmlns:a16="http://schemas.microsoft.com/office/drawing/2014/main" id="{F0DF6335-5EC4-4C99-96C5-B4BE36AEB678}"/>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15" name="Text Placeholder 35">
            <a:extLst>
              <a:ext uri="{FF2B5EF4-FFF2-40B4-BE49-F238E27FC236}">
                <a16:creationId xmlns:a16="http://schemas.microsoft.com/office/drawing/2014/main" id="{56EC3065-91E5-DA40-FBBC-966FE9AC4BB8}"/>
              </a:ext>
            </a:extLst>
          </p:cNvPr>
          <p:cNvSpPr>
            <a:spLocks noGrp="1"/>
          </p:cNvSpPr>
          <p:nvPr>
            <p:ph type="body" sz="quarter" idx="45"/>
          </p:nvPr>
        </p:nvSpPr>
        <p:spPr>
          <a:xfrm>
            <a:off x="3541251"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6" name="Text Placeholder 16">
            <a:extLst>
              <a:ext uri="{FF2B5EF4-FFF2-40B4-BE49-F238E27FC236}">
                <a16:creationId xmlns:a16="http://schemas.microsoft.com/office/drawing/2014/main" id="{9FB9903D-71D2-C98D-CF29-482EEE64E6BE}"/>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17" name="Text Placeholder 35">
            <a:extLst>
              <a:ext uri="{FF2B5EF4-FFF2-40B4-BE49-F238E27FC236}">
                <a16:creationId xmlns:a16="http://schemas.microsoft.com/office/drawing/2014/main" id="{3CFE3303-A289-0B0C-6BA3-9DFA477FFB5E}"/>
              </a:ext>
            </a:extLst>
          </p:cNvPr>
          <p:cNvSpPr>
            <a:spLocks noGrp="1"/>
          </p:cNvSpPr>
          <p:nvPr>
            <p:ph type="body" sz="quarter" idx="47"/>
          </p:nvPr>
        </p:nvSpPr>
        <p:spPr>
          <a:xfrm>
            <a:off x="6244303"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8" name="Text Placeholder 16">
            <a:extLst>
              <a:ext uri="{FF2B5EF4-FFF2-40B4-BE49-F238E27FC236}">
                <a16:creationId xmlns:a16="http://schemas.microsoft.com/office/drawing/2014/main" id="{E8F80D84-A164-3D8B-4D95-CFDC22268290}"/>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19" name="Text Placeholder 35">
            <a:extLst>
              <a:ext uri="{FF2B5EF4-FFF2-40B4-BE49-F238E27FC236}">
                <a16:creationId xmlns:a16="http://schemas.microsoft.com/office/drawing/2014/main" id="{48D99852-84DB-5138-1B11-0694F770A544}"/>
              </a:ext>
            </a:extLst>
          </p:cNvPr>
          <p:cNvSpPr>
            <a:spLocks noGrp="1"/>
          </p:cNvSpPr>
          <p:nvPr>
            <p:ph type="body" sz="quarter" idx="49"/>
          </p:nvPr>
        </p:nvSpPr>
        <p:spPr>
          <a:xfrm>
            <a:off x="6244303"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0" name="Text Placeholder 16">
            <a:extLst>
              <a:ext uri="{FF2B5EF4-FFF2-40B4-BE49-F238E27FC236}">
                <a16:creationId xmlns:a16="http://schemas.microsoft.com/office/drawing/2014/main" id="{CE6B1292-7F3A-ACAD-E46D-6A80AD66D19A}"/>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21" name="Text Placeholder 35">
            <a:extLst>
              <a:ext uri="{FF2B5EF4-FFF2-40B4-BE49-F238E27FC236}">
                <a16:creationId xmlns:a16="http://schemas.microsoft.com/office/drawing/2014/main" id="{B27F31F4-D390-6EA6-3CEA-BA97C446FC44}"/>
              </a:ext>
            </a:extLst>
          </p:cNvPr>
          <p:cNvSpPr>
            <a:spLocks noGrp="1"/>
          </p:cNvSpPr>
          <p:nvPr>
            <p:ph type="body" sz="quarter" idx="51"/>
          </p:nvPr>
        </p:nvSpPr>
        <p:spPr>
          <a:xfrm>
            <a:off x="8947356"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2" name="Text Placeholder 16">
            <a:extLst>
              <a:ext uri="{FF2B5EF4-FFF2-40B4-BE49-F238E27FC236}">
                <a16:creationId xmlns:a16="http://schemas.microsoft.com/office/drawing/2014/main" id="{35AF2390-7AA8-57FA-B28A-07F506BF73E1}"/>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23" name="Text Placeholder 35">
            <a:extLst>
              <a:ext uri="{FF2B5EF4-FFF2-40B4-BE49-F238E27FC236}">
                <a16:creationId xmlns:a16="http://schemas.microsoft.com/office/drawing/2014/main" id="{2B84F9C0-3DB3-E2C2-3276-437111B49736}"/>
              </a:ext>
            </a:extLst>
          </p:cNvPr>
          <p:cNvSpPr>
            <a:spLocks noGrp="1"/>
          </p:cNvSpPr>
          <p:nvPr>
            <p:ph type="body" sz="quarter" idx="53"/>
          </p:nvPr>
        </p:nvSpPr>
        <p:spPr>
          <a:xfrm>
            <a:off x="8947356"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4" name="Text Placeholder 16">
            <a:extLst>
              <a:ext uri="{FF2B5EF4-FFF2-40B4-BE49-F238E27FC236}">
                <a16:creationId xmlns:a16="http://schemas.microsoft.com/office/drawing/2014/main" id="{A0B05B71-5201-F04C-2CFF-51C4EF869003}"/>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116166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16424E-9BDB-07C0-2990-CB9FE44FE6DE}"/>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3" name="Footer Placeholder 2">
            <a:extLst>
              <a:ext uri="{FF2B5EF4-FFF2-40B4-BE49-F238E27FC236}">
                <a16:creationId xmlns:a16="http://schemas.microsoft.com/office/drawing/2014/main" id="{343BF519-1FAA-EB8B-0B17-6C7D8FD0331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307F1F35-8993-C176-3EAC-D618A5F2CA0E}"/>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4800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16424E-9BDB-07C0-2990-CB9FE44FE6DE}"/>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A85CD178-AAB3-3E02-0C3D-6D3C48C9B7FA}"/>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343BF519-1FAA-EB8B-0B17-6C7D8FD0331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307F1F35-8993-C176-3EAC-D618A5F2CA0E}"/>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07753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p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33262978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89A52435-1E27-65E3-8426-1F75BFE322D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96378" y="6313089"/>
            <a:ext cx="1188764" cy="451645"/>
          </a:xfrm>
          <a:prstGeom prst="rect">
            <a:avLst/>
          </a:prstGeom>
        </p:spPr>
      </p:pic>
      <p:sp>
        <p:nvSpPr>
          <p:cNvPr id="2" name="Title Placeholder 1">
            <a:extLst>
              <a:ext uri="{FF2B5EF4-FFF2-40B4-BE49-F238E27FC236}">
                <a16:creationId xmlns:a16="http://schemas.microsoft.com/office/drawing/2014/main" id="{18016BE3-10F0-44CF-CC37-5A87393A4387}"/>
              </a:ext>
            </a:extLst>
          </p:cNvPr>
          <p:cNvSpPr>
            <a:spLocks noGrp="1"/>
          </p:cNvSpPr>
          <p:nvPr>
            <p:ph type="title"/>
          </p:nvPr>
        </p:nvSpPr>
        <p:spPr>
          <a:xfrm>
            <a:off x="838200" y="365126"/>
            <a:ext cx="10515600" cy="1089244"/>
          </a:xfrm>
          <a:prstGeom prst="rect">
            <a:avLst/>
          </a:prstGeom>
        </p:spPr>
        <p:txBody>
          <a:bodyPr vert="horz" lIns="91440" tIns="45720" rIns="91440" bIns="45720" rtlCol="0" anchor="b">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C4D5794-BEE3-C168-6207-838A112A0081}"/>
              </a:ext>
            </a:extLst>
          </p:cNvPr>
          <p:cNvSpPr>
            <a:spLocks noGrp="1"/>
          </p:cNvSpPr>
          <p:nvPr>
            <p:ph type="body" idx="1"/>
          </p:nvPr>
        </p:nvSpPr>
        <p:spPr>
          <a:xfrm>
            <a:off x="838200" y="1690852"/>
            <a:ext cx="10515600" cy="448611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76FE7C22-48B0-10C2-C716-8C8557BB1448}"/>
              </a:ext>
            </a:extLst>
          </p:cNvPr>
          <p:cNvSpPr>
            <a:spLocks noGrp="1"/>
          </p:cNvSpPr>
          <p:nvPr>
            <p:ph type="ftr" sz="quarter" idx="3"/>
          </p:nvPr>
        </p:nvSpPr>
        <p:spPr>
          <a:xfrm>
            <a:off x="2502776" y="6356350"/>
            <a:ext cx="7807872" cy="365125"/>
          </a:xfrm>
          <a:prstGeom prst="rect">
            <a:avLst/>
          </a:prstGeom>
        </p:spPr>
        <p:txBody>
          <a:bodyPr vert="horz" lIns="91440" tIns="45720" rIns="91440" bIns="45720" rtlCol="0" anchor="ctr"/>
          <a:lstStyle>
            <a:lvl1pPr algn="r">
              <a:defRPr sz="1000">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8277F6C9-1C44-6C99-BBBE-52FA7B284EF6}"/>
              </a:ext>
            </a:extLst>
          </p:cNvPr>
          <p:cNvSpPr>
            <a:spLocks noGrp="1"/>
          </p:cNvSpPr>
          <p:nvPr>
            <p:ph type="sldNum" sz="quarter" idx="4"/>
          </p:nvPr>
        </p:nvSpPr>
        <p:spPr>
          <a:xfrm>
            <a:off x="10473559" y="6356350"/>
            <a:ext cx="880241" cy="365125"/>
          </a:xfrm>
          <a:prstGeom prst="rect">
            <a:avLst/>
          </a:prstGeom>
        </p:spPr>
        <p:txBody>
          <a:bodyPr vert="horz" lIns="91440" tIns="45720" rIns="91440" bIns="45720" rtlCol="0" anchor="ctr"/>
          <a:lstStyle>
            <a:lvl1pPr algn="r">
              <a:defRPr sz="1000">
                <a:solidFill>
                  <a:schemeClr val="tx1"/>
                </a:solidFill>
              </a:defRPr>
            </a:lvl1pPr>
          </a:lstStyle>
          <a:p>
            <a:fld id="{4BFFD39D-BA97-46A2-AD46-330142EE75FA}" type="slidenum">
              <a:rPr lang="en-GB" smtClean="0"/>
              <a:pPr/>
              <a:t>‹#›</a:t>
            </a:fld>
            <a:endParaRPr lang="en-GB" dirty="0"/>
          </a:p>
        </p:txBody>
      </p:sp>
    </p:spTree>
    <p:extLst>
      <p:ext uri="{BB962C8B-B14F-4D97-AF65-F5344CB8AC3E}">
        <p14:creationId xmlns:p14="http://schemas.microsoft.com/office/powerpoint/2010/main" val="351682098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3" r:id="rId5"/>
    <p:sldLayoutId id="2147483852" r:id="rId6"/>
    <p:sldLayoutId id="2147483834" r:id="rId7"/>
    <p:sldLayoutId id="2147483802" r:id="rId8"/>
    <p:sldLayoutId id="2147483803" r:id="rId9"/>
    <p:sldLayoutId id="2147483832" r:id="rId10"/>
    <p:sldLayoutId id="2147483833" r:id="rId11"/>
    <p:sldLayoutId id="2147483841" r:id="rId12"/>
    <p:sldLayoutId id="2147483858" r:id="rId13"/>
    <p:sldLayoutId id="2147483835" r:id="rId14"/>
    <p:sldLayoutId id="2147483837" r:id="rId15"/>
    <p:sldLayoutId id="2147483839" r:id="rId16"/>
    <p:sldLayoutId id="2147483836" r:id="rId17"/>
    <p:sldLayoutId id="2147483838" r:id="rId18"/>
    <p:sldLayoutId id="2147483840" r:id="rId19"/>
    <p:sldLayoutId id="2147483854" r:id="rId20"/>
    <p:sldLayoutId id="2147483855" r:id="rId21"/>
    <p:sldLayoutId id="2147483856" r:id="rId22"/>
    <p:sldLayoutId id="2147483843" r:id="rId23"/>
    <p:sldLayoutId id="2147483842" r:id="rId24"/>
    <p:sldLayoutId id="2147483844" r:id="rId25"/>
    <p:sldLayoutId id="2147483845" r:id="rId26"/>
    <p:sldLayoutId id="2147483846" r:id="rId27"/>
    <p:sldLayoutId id="2147483847" r:id="rId28"/>
    <p:sldLayoutId id="2147483865" r:id="rId29"/>
    <p:sldLayoutId id="2147483864" r:id="rId30"/>
    <p:sldLayoutId id="2147483859" r:id="rId31"/>
    <p:sldLayoutId id="2147483861" r:id="rId32"/>
    <p:sldLayoutId id="2147483863" r:id="rId33"/>
    <p:sldLayoutId id="2147483862" r:id="rId34"/>
    <p:sldLayoutId id="2147483860" r:id="rId35"/>
    <p:sldLayoutId id="2147483857" r:id="rId36"/>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2000" kern="1200">
          <a:solidFill>
            <a:schemeClr val="tx1"/>
          </a:solidFill>
          <a:latin typeface="+mn-lt"/>
          <a:ea typeface="+mn-ea"/>
          <a:cs typeface="+mn-cs"/>
        </a:defRPr>
      </a:lvl1pPr>
      <a:lvl2pPr marL="8001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89A52435-1E27-65E3-8426-1F75BFE322D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6378" y="6313089"/>
            <a:ext cx="1188764" cy="451645"/>
          </a:xfrm>
          <a:prstGeom prst="rect">
            <a:avLst/>
          </a:prstGeom>
        </p:spPr>
      </p:pic>
      <p:sp>
        <p:nvSpPr>
          <p:cNvPr id="2" name="Title Placeholder 1">
            <a:extLst>
              <a:ext uri="{FF2B5EF4-FFF2-40B4-BE49-F238E27FC236}">
                <a16:creationId xmlns:a16="http://schemas.microsoft.com/office/drawing/2014/main" id="{18016BE3-10F0-44CF-CC37-5A87393A4387}"/>
              </a:ext>
            </a:extLst>
          </p:cNvPr>
          <p:cNvSpPr>
            <a:spLocks noGrp="1"/>
          </p:cNvSpPr>
          <p:nvPr>
            <p:ph type="title"/>
          </p:nvPr>
        </p:nvSpPr>
        <p:spPr>
          <a:xfrm>
            <a:off x="838200" y="365126"/>
            <a:ext cx="10515600" cy="1089244"/>
          </a:xfrm>
          <a:prstGeom prst="rect">
            <a:avLst/>
          </a:prstGeom>
        </p:spPr>
        <p:txBody>
          <a:bodyPr vert="horz" lIns="91440" tIns="45720" rIns="91440" bIns="45720" rtlCol="0" anchor="b">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C4D5794-BEE3-C168-6207-838A112A0081}"/>
              </a:ext>
            </a:extLst>
          </p:cNvPr>
          <p:cNvSpPr>
            <a:spLocks noGrp="1"/>
          </p:cNvSpPr>
          <p:nvPr>
            <p:ph type="body" idx="1"/>
          </p:nvPr>
        </p:nvSpPr>
        <p:spPr>
          <a:xfrm>
            <a:off x="838200" y="1690852"/>
            <a:ext cx="10515600" cy="4486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a:extLst>
              <a:ext uri="{FF2B5EF4-FFF2-40B4-BE49-F238E27FC236}">
                <a16:creationId xmlns:a16="http://schemas.microsoft.com/office/drawing/2014/main" id="{76FE7C22-48B0-10C2-C716-8C8557BB1448}"/>
              </a:ext>
            </a:extLst>
          </p:cNvPr>
          <p:cNvSpPr>
            <a:spLocks noGrp="1"/>
          </p:cNvSpPr>
          <p:nvPr>
            <p:ph type="ftr" sz="quarter" idx="3"/>
          </p:nvPr>
        </p:nvSpPr>
        <p:spPr>
          <a:xfrm>
            <a:off x="2502776" y="6356350"/>
            <a:ext cx="7807872" cy="365125"/>
          </a:xfrm>
          <a:prstGeom prst="rect">
            <a:avLst/>
          </a:prstGeom>
        </p:spPr>
        <p:txBody>
          <a:bodyPr vert="horz" lIns="91440" tIns="45720" rIns="91440" bIns="45720" rtlCol="0" anchor="ctr"/>
          <a:lstStyle>
            <a:lvl1pPr algn="r">
              <a:defRPr sz="1000">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8277F6C9-1C44-6C99-BBBE-52FA7B284EF6}"/>
              </a:ext>
            </a:extLst>
          </p:cNvPr>
          <p:cNvSpPr>
            <a:spLocks noGrp="1"/>
          </p:cNvSpPr>
          <p:nvPr>
            <p:ph type="sldNum" sz="quarter" idx="4"/>
          </p:nvPr>
        </p:nvSpPr>
        <p:spPr>
          <a:xfrm>
            <a:off x="10473559" y="6356350"/>
            <a:ext cx="880241" cy="365125"/>
          </a:xfrm>
          <a:prstGeom prst="rect">
            <a:avLst/>
          </a:prstGeom>
        </p:spPr>
        <p:txBody>
          <a:bodyPr vert="horz" lIns="91440" tIns="45720" rIns="91440" bIns="45720" rtlCol="0" anchor="ctr"/>
          <a:lstStyle>
            <a:lvl1pPr algn="r">
              <a:defRPr sz="1000">
                <a:solidFill>
                  <a:schemeClr val="tx1"/>
                </a:solidFill>
              </a:defRPr>
            </a:lvl1p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234258840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31" r:id="rId6"/>
    <p:sldLayoutId id="2147483866" r:id="rId7"/>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michaelwalshe/phuse-2024-r-evolution" TargetMode="Externa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fif"/><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jfif"/><Relationship Id="rId5" Type="http://schemas.openxmlformats.org/officeDocument/2006/relationships/image" Target="../media/image15.jfif"/><Relationship Id="rId4" Type="http://schemas.openxmlformats.org/officeDocument/2006/relationships/image" Target="../media/image14.jf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5382-CDBF-0383-A92D-EB31A0444A9F}"/>
              </a:ext>
            </a:extLst>
          </p:cNvPr>
          <p:cNvSpPr>
            <a:spLocks noGrp="1"/>
          </p:cNvSpPr>
          <p:nvPr>
            <p:ph type="ctrTitle"/>
          </p:nvPr>
        </p:nvSpPr>
        <p:spPr>
          <a:xfrm>
            <a:off x="897178" y="1144445"/>
            <a:ext cx="10515600" cy="1543215"/>
          </a:xfrm>
        </p:spPr>
        <p:txBody>
          <a:bodyPr>
            <a:normAutofit/>
          </a:bodyPr>
          <a:lstStyle/>
          <a:p>
            <a:r>
              <a:rPr lang="en-GB" sz="2400" b="1" dirty="0">
                <a:latin typeface="+mn-lt"/>
              </a:rPr>
              <a:t>Paper TT09</a:t>
            </a:r>
          </a:p>
        </p:txBody>
      </p:sp>
      <p:sp>
        <p:nvSpPr>
          <p:cNvPr id="7" name="Subtitle 6">
            <a:extLst>
              <a:ext uri="{FF2B5EF4-FFF2-40B4-BE49-F238E27FC236}">
                <a16:creationId xmlns:a16="http://schemas.microsoft.com/office/drawing/2014/main" id="{1604F00C-57D1-2216-EEF8-CE9EB8B6202D}"/>
              </a:ext>
            </a:extLst>
          </p:cNvPr>
          <p:cNvSpPr>
            <a:spLocks noGrp="1"/>
          </p:cNvSpPr>
          <p:nvPr>
            <p:ph type="subTitle" idx="1"/>
          </p:nvPr>
        </p:nvSpPr>
        <p:spPr>
          <a:xfrm>
            <a:off x="995853" y="2687660"/>
            <a:ext cx="10515600" cy="1655762"/>
          </a:xfrm>
        </p:spPr>
        <p:txBody>
          <a:bodyPr>
            <a:normAutofit/>
          </a:bodyPr>
          <a:lstStyle/>
          <a:p>
            <a:r>
              <a:rPr lang="en-US" sz="4400" b="1" dirty="0">
                <a:latin typeface="+mj-lt"/>
              </a:rPr>
              <a:t>R Evolution: A Guide for Training SAS Programmers</a:t>
            </a:r>
            <a:endParaRPr lang="en-GB" sz="4400" b="1" dirty="0">
              <a:latin typeface="+mj-lt"/>
            </a:endParaRPr>
          </a:p>
        </p:txBody>
      </p:sp>
      <p:sp>
        <p:nvSpPr>
          <p:cNvPr id="2" name="TextBox 1">
            <a:extLst>
              <a:ext uri="{FF2B5EF4-FFF2-40B4-BE49-F238E27FC236}">
                <a16:creationId xmlns:a16="http://schemas.microsoft.com/office/drawing/2014/main" id="{C6F39BE7-59C1-FC31-738C-BABFCEF0AD5B}"/>
              </a:ext>
            </a:extLst>
          </p:cNvPr>
          <p:cNvSpPr txBox="1"/>
          <p:nvPr/>
        </p:nvSpPr>
        <p:spPr>
          <a:xfrm>
            <a:off x="8907177" y="559166"/>
            <a:ext cx="3613744" cy="369332"/>
          </a:xfrm>
          <a:prstGeom prst="rect">
            <a:avLst/>
          </a:prstGeom>
          <a:noFill/>
        </p:spPr>
        <p:txBody>
          <a:bodyPr wrap="square" rtlCol="0">
            <a:spAutoFit/>
          </a:bodyPr>
          <a:lstStyle/>
          <a:p>
            <a:r>
              <a:rPr lang="en-GB" b="1" dirty="0">
                <a:solidFill>
                  <a:schemeClr val="bg1"/>
                </a:solidFill>
              </a:rPr>
              <a:t>&lt;PHUSE GRAPHIC HERE&gt;</a:t>
            </a:r>
          </a:p>
        </p:txBody>
      </p:sp>
    </p:spTree>
    <p:extLst>
      <p:ext uri="{BB962C8B-B14F-4D97-AF65-F5344CB8AC3E}">
        <p14:creationId xmlns:p14="http://schemas.microsoft.com/office/powerpoint/2010/main" val="1558263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D5C5-2FFE-6787-AB1A-BB07D7C3C0A7}"/>
              </a:ext>
            </a:extLst>
          </p:cNvPr>
          <p:cNvSpPr>
            <a:spLocks noGrp="1"/>
          </p:cNvSpPr>
          <p:nvPr>
            <p:ph type="ctrTitle"/>
          </p:nvPr>
        </p:nvSpPr>
        <p:spPr/>
        <p:txBody>
          <a:bodyPr/>
          <a:lstStyle/>
          <a:p>
            <a:r>
              <a:rPr lang="en-GB" dirty="0"/>
              <a:t>Common Issues and Solutions</a:t>
            </a:r>
          </a:p>
        </p:txBody>
      </p:sp>
      <p:sp>
        <p:nvSpPr>
          <p:cNvPr id="3" name="Text Placeholder 2">
            <a:extLst>
              <a:ext uri="{FF2B5EF4-FFF2-40B4-BE49-F238E27FC236}">
                <a16:creationId xmlns:a16="http://schemas.microsoft.com/office/drawing/2014/main" id="{A1218229-2C6F-2260-0411-8D3FCA40B9B7}"/>
              </a:ext>
            </a:extLst>
          </p:cNvPr>
          <p:cNvSpPr>
            <a:spLocks noGrp="1"/>
          </p:cNvSpPr>
          <p:nvPr>
            <p:ph type="subTitle" idx="1"/>
          </p:nvPr>
        </p:nvSpPr>
        <p:spPr/>
        <p:txBody>
          <a:bodyPr/>
          <a:lstStyle/>
          <a:p>
            <a:r>
              <a:rPr lang="en-GB" dirty="0"/>
              <a:t>When Teaching R To SAS Programmers</a:t>
            </a:r>
          </a:p>
        </p:txBody>
      </p:sp>
      <p:sp>
        <p:nvSpPr>
          <p:cNvPr id="5" name="Slide Number Placeholder 4">
            <a:extLst>
              <a:ext uri="{FF2B5EF4-FFF2-40B4-BE49-F238E27FC236}">
                <a16:creationId xmlns:a16="http://schemas.microsoft.com/office/drawing/2014/main" id="{48C65F77-617C-7887-FC3A-ECE29EC4874F}"/>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10</a:t>
            </a:fld>
            <a:endParaRPr lang="en-GB" dirty="0"/>
          </a:p>
        </p:txBody>
      </p:sp>
    </p:spTree>
    <p:extLst>
      <p:ext uri="{BB962C8B-B14F-4D97-AF65-F5344CB8AC3E}">
        <p14:creationId xmlns:p14="http://schemas.microsoft.com/office/powerpoint/2010/main" val="387892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3B06-ABBB-4DE3-FD41-DBE4E4123B1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2B3A79B-F151-B9B1-5EB2-E087FF951EA1}"/>
              </a:ext>
            </a:extLst>
          </p:cNvPr>
          <p:cNvSpPr>
            <a:spLocks noGrp="1"/>
          </p:cNvSpPr>
          <p:nvPr>
            <p:ph sz="quarter" idx="12"/>
          </p:nvPr>
        </p:nvSpPr>
        <p:spPr>
          <a:xfrm>
            <a:off x="838200" y="1671117"/>
            <a:ext cx="10515600" cy="4486111"/>
          </a:xfrm>
        </p:spPr>
        <p:txBody>
          <a:bodyPr>
            <a:normAutofit/>
          </a:bodyPr>
          <a:lstStyle/>
          <a:p>
            <a:r>
              <a:rPr lang="en-GB" sz="2400" dirty="0"/>
              <a:t>Datasets, compared to vectors and </a:t>
            </a:r>
            <a:r>
              <a:rPr lang="en-GB" sz="2400" dirty="0" err="1"/>
              <a:t>data.frames</a:t>
            </a:r>
            <a:endParaRPr lang="en-GB" sz="2400" dirty="0"/>
          </a:p>
          <a:p>
            <a:endParaRPr lang="en-GB" sz="2400" dirty="0"/>
          </a:p>
          <a:p>
            <a:r>
              <a:rPr lang="en-GB" sz="2400" dirty="0"/>
              <a:t>Data Steps and Procedures</a:t>
            </a:r>
          </a:p>
          <a:p>
            <a:endParaRPr lang="en-GB" sz="2400" dirty="0"/>
          </a:p>
          <a:p>
            <a:r>
              <a:rPr lang="en-GB" sz="2400" dirty="0"/>
              <a:t>Objects, functions, and more objects</a:t>
            </a:r>
          </a:p>
        </p:txBody>
      </p:sp>
      <p:sp>
        <p:nvSpPr>
          <p:cNvPr id="6" name="Title 5">
            <a:extLst>
              <a:ext uri="{FF2B5EF4-FFF2-40B4-BE49-F238E27FC236}">
                <a16:creationId xmlns:a16="http://schemas.microsoft.com/office/drawing/2014/main" id="{5F0EC45F-E662-86F5-8B1D-C890AC5C80A9}"/>
              </a:ext>
            </a:extLst>
          </p:cNvPr>
          <p:cNvSpPr>
            <a:spLocks noGrp="1"/>
          </p:cNvSpPr>
          <p:nvPr>
            <p:ph type="title"/>
          </p:nvPr>
        </p:nvSpPr>
        <p:spPr/>
        <p:txBody>
          <a:bodyPr/>
          <a:lstStyle/>
          <a:p>
            <a:r>
              <a:rPr lang="en-US" dirty="0"/>
              <a:t>Thinking About Data</a:t>
            </a:r>
            <a:endParaRPr lang="en-GB" dirty="0"/>
          </a:p>
        </p:txBody>
      </p:sp>
      <p:sp>
        <p:nvSpPr>
          <p:cNvPr id="4" name="Footer Placeholder 3">
            <a:extLst>
              <a:ext uri="{FF2B5EF4-FFF2-40B4-BE49-F238E27FC236}">
                <a16:creationId xmlns:a16="http://schemas.microsoft.com/office/drawing/2014/main" id="{69224983-293D-295C-7389-1482112121D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B94B60BE-2A84-62AD-3893-4DB22840FCE1}"/>
              </a:ext>
            </a:extLst>
          </p:cNvPr>
          <p:cNvSpPr>
            <a:spLocks noGrp="1"/>
          </p:cNvSpPr>
          <p:nvPr>
            <p:ph type="sldNum" sz="quarter" idx="11"/>
          </p:nvPr>
        </p:nvSpPr>
        <p:spPr/>
        <p:txBody>
          <a:bodyPr/>
          <a:lstStyle/>
          <a:p>
            <a:fld id="{0129D862-F9BC-4F1C-AB45-839A9C158688}" type="slidenum">
              <a:rPr lang="en-GB" smtClean="0"/>
              <a:pPr/>
              <a:t>11</a:t>
            </a:fld>
            <a:endParaRPr lang="en-GB" dirty="0"/>
          </a:p>
        </p:txBody>
      </p:sp>
      <p:sp>
        <p:nvSpPr>
          <p:cNvPr id="3" name="TextBox 2">
            <a:extLst>
              <a:ext uri="{FF2B5EF4-FFF2-40B4-BE49-F238E27FC236}">
                <a16:creationId xmlns:a16="http://schemas.microsoft.com/office/drawing/2014/main" id="{A7F30C90-629A-4331-198F-FA54B9515895}"/>
              </a:ext>
            </a:extLst>
          </p:cNvPr>
          <p:cNvSpPr txBox="1"/>
          <p:nvPr/>
        </p:nvSpPr>
        <p:spPr>
          <a:xfrm>
            <a:off x="3044642" y="4573830"/>
            <a:ext cx="1538816"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CB0952D-7236-0D12-4499-2E2DE04006D3}"/>
              </a:ext>
            </a:extLst>
          </p:cNvPr>
          <p:cNvSpPr txBox="1"/>
          <p:nvPr/>
        </p:nvSpPr>
        <p:spPr>
          <a:xfrm>
            <a:off x="6789900" y="4573829"/>
            <a:ext cx="1538816"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9EAFD134-9428-AFA0-FEE3-CBE7C2CFAB55}"/>
              </a:ext>
            </a:extLst>
          </p:cNvPr>
          <p:cNvSpPr/>
          <p:nvPr/>
        </p:nvSpPr>
        <p:spPr>
          <a:xfrm>
            <a:off x="5051608" y="4889147"/>
            <a:ext cx="1278467" cy="143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752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9896-56E6-9F76-72A4-27BF4E140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544043D-ED60-7196-7A90-DF30CF8F8C51}"/>
              </a:ext>
            </a:extLst>
          </p:cNvPr>
          <p:cNvSpPr>
            <a:spLocks noGrp="1"/>
          </p:cNvSpPr>
          <p:nvPr>
            <p:ph sz="quarter" idx="12"/>
          </p:nvPr>
        </p:nvSpPr>
        <p:spPr>
          <a:xfrm>
            <a:off x="838200" y="1671117"/>
            <a:ext cx="10515600" cy="4486111"/>
          </a:xfrm>
        </p:spPr>
        <p:txBody>
          <a:bodyPr>
            <a:normAutofit/>
          </a:bodyPr>
          <a:lstStyle/>
          <a:p>
            <a:pPr marL="0" indent="0">
              <a:buNone/>
            </a:pPr>
            <a:endParaRPr lang="en-GB" sz="2400" dirty="0"/>
          </a:p>
        </p:txBody>
      </p:sp>
      <p:sp>
        <p:nvSpPr>
          <p:cNvPr id="6" name="Title 5">
            <a:extLst>
              <a:ext uri="{FF2B5EF4-FFF2-40B4-BE49-F238E27FC236}">
                <a16:creationId xmlns:a16="http://schemas.microsoft.com/office/drawing/2014/main" id="{A737B241-CAB1-9FE4-1EA2-FEA3E99A37AC}"/>
              </a:ext>
            </a:extLst>
          </p:cNvPr>
          <p:cNvSpPr>
            <a:spLocks noGrp="1"/>
          </p:cNvSpPr>
          <p:nvPr>
            <p:ph type="title"/>
          </p:nvPr>
        </p:nvSpPr>
        <p:spPr/>
        <p:txBody>
          <a:bodyPr/>
          <a:lstStyle/>
          <a:p>
            <a:r>
              <a:rPr lang="en-US" dirty="0"/>
              <a:t>Thinking About Data</a:t>
            </a:r>
            <a:endParaRPr lang="en-GB" dirty="0"/>
          </a:p>
        </p:txBody>
      </p:sp>
      <p:sp>
        <p:nvSpPr>
          <p:cNvPr id="4" name="Footer Placeholder 3">
            <a:extLst>
              <a:ext uri="{FF2B5EF4-FFF2-40B4-BE49-F238E27FC236}">
                <a16:creationId xmlns:a16="http://schemas.microsoft.com/office/drawing/2014/main" id="{A08196C5-9663-48FA-3F99-D0AC1197B29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879288E-46D1-98A8-C2C0-A587568BEF39}"/>
              </a:ext>
            </a:extLst>
          </p:cNvPr>
          <p:cNvSpPr>
            <a:spLocks noGrp="1"/>
          </p:cNvSpPr>
          <p:nvPr>
            <p:ph type="sldNum" sz="quarter" idx="11"/>
          </p:nvPr>
        </p:nvSpPr>
        <p:spPr/>
        <p:txBody>
          <a:bodyPr/>
          <a:lstStyle/>
          <a:p>
            <a:fld id="{0129D862-F9BC-4F1C-AB45-839A9C158688}" type="slidenum">
              <a:rPr lang="en-GB" smtClean="0"/>
              <a:pPr/>
              <a:t>12</a:t>
            </a:fld>
            <a:endParaRPr lang="en-GB" dirty="0"/>
          </a:p>
        </p:txBody>
      </p:sp>
      <p:sp>
        <p:nvSpPr>
          <p:cNvPr id="2" name="TextBox 1">
            <a:extLst>
              <a:ext uri="{FF2B5EF4-FFF2-40B4-BE49-F238E27FC236}">
                <a16:creationId xmlns:a16="http://schemas.microsoft.com/office/drawing/2014/main" id="{82DC84A6-0876-9A0A-029F-876B2BC9ADF2}"/>
              </a:ext>
            </a:extLst>
          </p:cNvPr>
          <p:cNvSpPr txBox="1"/>
          <p:nvPr/>
        </p:nvSpPr>
        <p:spPr>
          <a:xfrm>
            <a:off x="6629110" y="2234991"/>
            <a:ext cx="5037667" cy="3559949"/>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runif</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25</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double</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length</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tot &lt;- </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for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seq_along</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tot &lt;- tot </a:t>
            </a:r>
            <a:r>
              <a:rPr lang="en-US" sz="16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have[</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7E1F01-35D0-B78E-F6FE-E8C8A9C927C0}"/>
              </a:ext>
            </a:extLst>
          </p:cNvPr>
          <p:cNvSpPr txBox="1"/>
          <p:nvPr/>
        </p:nvSpPr>
        <p:spPr>
          <a:xfrm>
            <a:off x="770758" y="1457856"/>
            <a:ext cx="5105400" cy="4898777"/>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do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=1 to 25;</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rand("uniform");</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output;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end;</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drop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want;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set 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x;</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proc print data=want(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obs</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=3); run;</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6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Obs</a:t>
            </a: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x          y</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1    0.32510    0.32510</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2    0.63831    0.96341</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3    0.79534    1.75875</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4" name="Arrow: Right 13">
            <a:extLst>
              <a:ext uri="{FF2B5EF4-FFF2-40B4-BE49-F238E27FC236}">
                <a16:creationId xmlns:a16="http://schemas.microsoft.com/office/drawing/2014/main" id="{BBB09C4A-DAA3-916C-9C3C-7DB9582C7A52}"/>
              </a:ext>
            </a:extLst>
          </p:cNvPr>
          <p:cNvSpPr/>
          <p:nvPr/>
        </p:nvSpPr>
        <p:spPr>
          <a:xfrm>
            <a:off x="5989877" y="3676310"/>
            <a:ext cx="512524" cy="142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065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B000-CEFB-768E-1A9D-07D6E7E779BB}"/>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D8361C-B377-DE31-22E3-E87A0581B95C}"/>
              </a:ext>
            </a:extLst>
          </p:cNvPr>
          <p:cNvSpPr>
            <a:spLocks noGrp="1"/>
          </p:cNvSpPr>
          <p:nvPr>
            <p:ph sz="quarter" idx="12"/>
          </p:nvPr>
        </p:nvSpPr>
        <p:spPr>
          <a:xfrm>
            <a:off x="838200" y="1671117"/>
            <a:ext cx="10515600" cy="4486111"/>
          </a:xfrm>
        </p:spPr>
        <p:txBody>
          <a:bodyPr>
            <a:normAutofit/>
          </a:bodyPr>
          <a:lstStyle/>
          <a:p>
            <a:pPr marL="0" indent="0">
              <a:buNone/>
            </a:pPr>
            <a:endParaRPr lang="en-GB" sz="2400" dirty="0"/>
          </a:p>
        </p:txBody>
      </p:sp>
      <p:sp>
        <p:nvSpPr>
          <p:cNvPr id="6" name="Title 5">
            <a:extLst>
              <a:ext uri="{FF2B5EF4-FFF2-40B4-BE49-F238E27FC236}">
                <a16:creationId xmlns:a16="http://schemas.microsoft.com/office/drawing/2014/main" id="{DB5C9B51-507C-6CAD-9B22-3F78D6D15300}"/>
              </a:ext>
            </a:extLst>
          </p:cNvPr>
          <p:cNvSpPr>
            <a:spLocks noGrp="1"/>
          </p:cNvSpPr>
          <p:nvPr>
            <p:ph type="title"/>
          </p:nvPr>
        </p:nvSpPr>
        <p:spPr/>
        <p:txBody>
          <a:bodyPr/>
          <a:lstStyle/>
          <a:p>
            <a:r>
              <a:rPr lang="en-US" dirty="0"/>
              <a:t>Iterative vs </a:t>
            </a:r>
            <a:r>
              <a:rPr lang="en-US" dirty="0" err="1"/>
              <a:t>Vectorised</a:t>
            </a:r>
            <a:endParaRPr lang="en-GB" dirty="0"/>
          </a:p>
        </p:txBody>
      </p:sp>
      <p:sp>
        <p:nvSpPr>
          <p:cNvPr id="4" name="Footer Placeholder 3">
            <a:extLst>
              <a:ext uri="{FF2B5EF4-FFF2-40B4-BE49-F238E27FC236}">
                <a16:creationId xmlns:a16="http://schemas.microsoft.com/office/drawing/2014/main" id="{3108D9AB-9C14-E97B-3DFE-B95BA31E3F06}"/>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8E641E2D-BF02-E336-65A9-0F677363BF07}"/>
              </a:ext>
            </a:extLst>
          </p:cNvPr>
          <p:cNvSpPr>
            <a:spLocks noGrp="1"/>
          </p:cNvSpPr>
          <p:nvPr>
            <p:ph type="sldNum" sz="quarter" idx="11"/>
          </p:nvPr>
        </p:nvSpPr>
        <p:spPr/>
        <p:txBody>
          <a:bodyPr/>
          <a:lstStyle/>
          <a:p>
            <a:fld id="{0129D862-F9BC-4F1C-AB45-839A9C158688}" type="slidenum">
              <a:rPr lang="en-GB" smtClean="0"/>
              <a:pPr/>
              <a:t>13</a:t>
            </a:fld>
            <a:endParaRPr lang="en-GB" dirty="0"/>
          </a:p>
        </p:txBody>
      </p:sp>
      <p:sp>
        <p:nvSpPr>
          <p:cNvPr id="2" name="TextBox 1">
            <a:extLst>
              <a:ext uri="{FF2B5EF4-FFF2-40B4-BE49-F238E27FC236}">
                <a16:creationId xmlns:a16="http://schemas.microsoft.com/office/drawing/2014/main" id="{E2D76825-25ED-2C23-CFA9-87A60BA7D5AA}"/>
              </a:ext>
            </a:extLst>
          </p:cNvPr>
          <p:cNvSpPr txBox="1"/>
          <p:nvPr/>
        </p:nvSpPr>
        <p:spPr>
          <a:xfrm>
            <a:off x="448733" y="2063118"/>
            <a:ext cx="5037667" cy="3559949"/>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runif</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25</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double</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length</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tot &lt;- </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for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seq_along</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tot &lt;- tot </a:t>
            </a:r>
            <a:r>
              <a:rPr lang="en-US" sz="16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have[</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B098D7D-B9C6-0748-ADD8-A8BE4C94356B}"/>
              </a:ext>
            </a:extLst>
          </p:cNvPr>
          <p:cNvSpPr txBox="1"/>
          <p:nvPr/>
        </p:nvSpPr>
        <p:spPr>
          <a:xfrm>
            <a:off x="6705600" y="3412569"/>
            <a:ext cx="5037667" cy="1205458"/>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cumsum</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p>
        </p:txBody>
      </p:sp>
      <p:sp>
        <p:nvSpPr>
          <p:cNvPr id="8" name="Arrow: Right 7">
            <a:extLst>
              <a:ext uri="{FF2B5EF4-FFF2-40B4-BE49-F238E27FC236}">
                <a16:creationId xmlns:a16="http://schemas.microsoft.com/office/drawing/2014/main" id="{3195CC57-801E-B847-6EAA-C64FDFBC8B5D}"/>
              </a:ext>
            </a:extLst>
          </p:cNvPr>
          <p:cNvSpPr/>
          <p:nvPr/>
        </p:nvSpPr>
        <p:spPr>
          <a:xfrm>
            <a:off x="5998343" y="3772015"/>
            <a:ext cx="512524" cy="142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40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A2A2D-56A7-F41A-5C6E-349B5689B99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E04BFF-E649-5DC5-C042-F595FB224340}"/>
              </a:ext>
            </a:extLst>
          </p:cNvPr>
          <p:cNvSpPr>
            <a:spLocks noGrp="1"/>
          </p:cNvSpPr>
          <p:nvPr>
            <p:ph sz="quarter" idx="12"/>
          </p:nvPr>
        </p:nvSpPr>
        <p:spPr>
          <a:xfrm>
            <a:off x="838200" y="1671117"/>
            <a:ext cx="10515600" cy="4486111"/>
          </a:xfrm>
        </p:spPr>
        <p:txBody>
          <a:bodyPr>
            <a:normAutofit/>
          </a:bodyPr>
          <a:lstStyle/>
          <a:p>
            <a:r>
              <a:rPr lang="en-GB" sz="2400" dirty="0"/>
              <a:t>Missing in SAS, character and numeric</a:t>
            </a:r>
          </a:p>
          <a:p>
            <a:r>
              <a:rPr lang="en-GB" sz="2400" dirty="0"/>
              <a:t>Operations and comparisons on missing values in SAS</a:t>
            </a:r>
          </a:p>
        </p:txBody>
      </p:sp>
      <p:sp>
        <p:nvSpPr>
          <p:cNvPr id="6" name="Title 5">
            <a:extLst>
              <a:ext uri="{FF2B5EF4-FFF2-40B4-BE49-F238E27FC236}">
                <a16:creationId xmlns:a16="http://schemas.microsoft.com/office/drawing/2014/main" id="{A2AE6CEF-A404-F2FE-C6D5-C9BB6BED402B}"/>
              </a:ext>
            </a:extLst>
          </p:cNvPr>
          <p:cNvSpPr>
            <a:spLocks noGrp="1"/>
          </p:cNvSpPr>
          <p:nvPr>
            <p:ph type="title"/>
          </p:nvPr>
        </p:nvSpPr>
        <p:spPr/>
        <p:txBody>
          <a:bodyPr/>
          <a:lstStyle/>
          <a:p>
            <a:r>
              <a:rPr lang="en-US" dirty="0"/>
              <a:t>Missing Values - SAS</a:t>
            </a:r>
            <a:endParaRPr lang="en-GB" dirty="0"/>
          </a:p>
        </p:txBody>
      </p:sp>
      <p:sp>
        <p:nvSpPr>
          <p:cNvPr id="4" name="Footer Placeholder 3">
            <a:extLst>
              <a:ext uri="{FF2B5EF4-FFF2-40B4-BE49-F238E27FC236}">
                <a16:creationId xmlns:a16="http://schemas.microsoft.com/office/drawing/2014/main" id="{CCEE2ACD-DE19-E3CB-D381-7271D7E07F9D}"/>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5AD2B2A5-2B1A-0ECB-E3C2-F60A909ECDA9}"/>
              </a:ext>
            </a:extLst>
          </p:cNvPr>
          <p:cNvSpPr>
            <a:spLocks noGrp="1"/>
          </p:cNvSpPr>
          <p:nvPr>
            <p:ph type="sldNum" sz="quarter" idx="11"/>
          </p:nvPr>
        </p:nvSpPr>
        <p:spPr/>
        <p:txBody>
          <a:bodyPr/>
          <a:lstStyle/>
          <a:p>
            <a:fld id="{0129D862-F9BC-4F1C-AB45-839A9C158688}" type="slidenum">
              <a:rPr lang="en-GB" smtClean="0"/>
              <a:pPr/>
              <a:t>14</a:t>
            </a:fld>
            <a:endParaRPr lang="en-GB" dirty="0"/>
          </a:p>
        </p:txBody>
      </p:sp>
      <p:sp>
        <p:nvSpPr>
          <p:cNvPr id="3" name="TextBox 2">
            <a:extLst>
              <a:ext uri="{FF2B5EF4-FFF2-40B4-BE49-F238E27FC236}">
                <a16:creationId xmlns:a16="http://schemas.microsoft.com/office/drawing/2014/main" id="{3C2003DF-B5D7-F241-35E9-5CFD9AF485A9}"/>
              </a:ext>
            </a:extLst>
          </p:cNvPr>
          <p:cNvSpPr txBox="1"/>
          <p:nvPr/>
        </p:nvSpPr>
        <p:spPr>
          <a:xfrm>
            <a:off x="1040870" y="3066264"/>
            <a:ext cx="2255308"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"value";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 = x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z=;</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z=value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6F4EBAC-6D69-F191-82B1-D217FFD7A0FB}"/>
              </a:ext>
            </a:extLst>
          </p:cNvPr>
          <p:cNvSpPr txBox="1"/>
          <p:nvPr/>
        </p:nvSpPr>
        <p:spPr>
          <a:xfrm>
            <a:off x="3925358" y="3066264"/>
            <a:ext cx="262784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42;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z1 = x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z2 = sum(x,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z1= z2=;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z1=. z2=42</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83CB90-F73F-7E8C-8C27-3183C53E5036}"/>
              </a:ext>
            </a:extLst>
          </p:cNvPr>
          <p:cNvSpPr txBox="1"/>
          <p:nvPr/>
        </p:nvSpPr>
        <p:spPr>
          <a:xfrm>
            <a:off x="7182380" y="3066264"/>
            <a:ext cx="3968750"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-4.2e100;</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if x &lt; y then put "True";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else put "False";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True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513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4386-8896-E19A-568E-75BFB68D10A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76EF2A-EA39-39BA-8559-BE5AFC912EF6}"/>
              </a:ext>
            </a:extLst>
          </p:cNvPr>
          <p:cNvSpPr>
            <a:spLocks noGrp="1"/>
          </p:cNvSpPr>
          <p:nvPr>
            <p:ph type="title"/>
          </p:nvPr>
        </p:nvSpPr>
        <p:spPr/>
        <p:txBody>
          <a:bodyPr/>
          <a:lstStyle/>
          <a:p>
            <a:r>
              <a:rPr lang="en-US" dirty="0"/>
              <a:t>Missing Values - R</a:t>
            </a:r>
            <a:endParaRPr lang="en-GB" dirty="0"/>
          </a:p>
        </p:txBody>
      </p:sp>
      <p:sp>
        <p:nvSpPr>
          <p:cNvPr id="4" name="Footer Placeholder 3">
            <a:extLst>
              <a:ext uri="{FF2B5EF4-FFF2-40B4-BE49-F238E27FC236}">
                <a16:creationId xmlns:a16="http://schemas.microsoft.com/office/drawing/2014/main" id="{F0666A68-8409-EE7A-7E1A-265DBE4FE8E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1B1B3DF-C240-A99E-C2CE-8E78F9332D30}"/>
              </a:ext>
            </a:extLst>
          </p:cNvPr>
          <p:cNvSpPr>
            <a:spLocks noGrp="1"/>
          </p:cNvSpPr>
          <p:nvPr>
            <p:ph type="sldNum" sz="quarter" idx="11"/>
          </p:nvPr>
        </p:nvSpPr>
        <p:spPr/>
        <p:txBody>
          <a:bodyPr/>
          <a:lstStyle/>
          <a:p>
            <a:fld id="{0129D862-F9BC-4F1C-AB45-839A9C158688}" type="slidenum">
              <a:rPr lang="en-GB" smtClean="0"/>
              <a:pPr/>
              <a:t>15</a:t>
            </a:fld>
            <a:endParaRPr lang="en-GB" dirty="0"/>
          </a:p>
        </p:txBody>
      </p:sp>
      <p:sp>
        <p:nvSpPr>
          <p:cNvPr id="3" name="TextBox 2">
            <a:extLst>
              <a:ext uri="{FF2B5EF4-FFF2-40B4-BE49-F238E27FC236}">
                <a16:creationId xmlns:a16="http://schemas.microsoft.com/office/drawing/2014/main" id="{DE353D66-6992-1849-0C2C-15264BFC8766}"/>
              </a:ext>
            </a:extLst>
          </p:cNvPr>
          <p:cNvSpPr txBox="1"/>
          <p:nvPr/>
        </p:nvSpPr>
        <p:spPr>
          <a:xfrm>
            <a:off x="1002071" y="2019959"/>
            <a:ext cx="3001410" cy="1605568"/>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5</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4.5</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a:t>
            </a: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1 NA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4</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441341C-4E58-ECBF-B9A1-8FEA5EDD98B9}"/>
              </a:ext>
            </a:extLst>
          </p:cNvPr>
          <p:cNvSpPr txBox="1"/>
          <p:nvPr/>
        </p:nvSpPr>
        <p:spPr>
          <a:xfrm>
            <a:off x="6931751" y="4962740"/>
            <a:ext cx="4628190"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rowSums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cbind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y),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na.rm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1.0 5.0 4.5 4.0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06F6AE-94D1-9BF1-C9F9-D56720C3F222}"/>
              </a:ext>
            </a:extLst>
          </p:cNvPr>
          <p:cNvSpPr txBox="1"/>
          <p:nvPr/>
        </p:nvSpPr>
        <p:spPr>
          <a:xfrm>
            <a:off x="4003481" y="3956415"/>
            <a:ext cx="3699287"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&lt;=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FALSE    NA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TRUE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991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DD29-0C58-E10C-85ED-9154BD06E4B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054D2B-F487-082F-4EFD-41C6F8D86E03}"/>
              </a:ext>
            </a:extLst>
          </p:cNvPr>
          <p:cNvSpPr>
            <a:spLocks noGrp="1"/>
          </p:cNvSpPr>
          <p:nvPr>
            <p:ph sz="quarter" idx="12"/>
          </p:nvPr>
        </p:nvSpPr>
        <p:spPr>
          <a:xfrm>
            <a:off x="838200" y="1671117"/>
            <a:ext cx="10515600" cy="4486111"/>
          </a:xfrm>
        </p:spPr>
        <p:txBody>
          <a:bodyPr>
            <a:normAutofit/>
          </a:bodyPr>
          <a:lstStyle/>
          <a:p>
            <a:endParaRPr lang="en-GB" dirty="0"/>
          </a:p>
          <a:p>
            <a:r>
              <a:rPr lang="en-GB" sz="2400" dirty="0"/>
              <a:t>Big data in SAS – how is it handled</a:t>
            </a:r>
          </a:p>
          <a:p>
            <a:endParaRPr lang="en-GB" sz="2400" dirty="0"/>
          </a:p>
          <a:p>
            <a:r>
              <a:rPr lang="en-GB" sz="2400" dirty="0"/>
              <a:t>Big data in R, a trickier story</a:t>
            </a:r>
          </a:p>
        </p:txBody>
      </p:sp>
      <p:sp>
        <p:nvSpPr>
          <p:cNvPr id="6" name="Title 5">
            <a:extLst>
              <a:ext uri="{FF2B5EF4-FFF2-40B4-BE49-F238E27FC236}">
                <a16:creationId xmlns:a16="http://schemas.microsoft.com/office/drawing/2014/main" id="{DA645DCB-4F02-4200-E052-BE0D3C49D783}"/>
              </a:ext>
            </a:extLst>
          </p:cNvPr>
          <p:cNvSpPr>
            <a:spLocks noGrp="1"/>
          </p:cNvSpPr>
          <p:nvPr>
            <p:ph type="title"/>
          </p:nvPr>
        </p:nvSpPr>
        <p:spPr/>
        <p:txBody>
          <a:bodyPr/>
          <a:lstStyle/>
          <a:p>
            <a:r>
              <a:rPr lang="en-US" dirty="0"/>
              <a:t>Big Data</a:t>
            </a:r>
            <a:endParaRPr lang="en-GB" dirty="0"/>
          </a:p>
        </p:txBody>
      </p:sp>
      <p:sp>
        <p:nvSpPr>
          <p:cNvPr id="4" name="Footer Placeholder 3">
            <a:extLst>
              <a:ext uri="{FF2B5EF4-FFF2-40B4-BE49-F238E27FC236}">
                <a16:creationId xmlns:a16="http://schemas.microsoft.com/office/drawing/2014/main" id="{7ADA1A0E-9CE8-4A03-2AAE-5F6EA15CB99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5B7C090-ABD4-6456-708E-AD8F824A04BD}"/>
              </a:ext>
            </a:extLst>
          </p:cNvPr>
          <p:cNvSpPr>
            <a:spLocks noGrp="1"/>
          </p:cNvSpPr>
          <p:nvPr>
            <p:ph type="sldNum" sz="quarter" idx="11"/>
          </p:nvPr>
        </p:nvSpPr>
        <p:spPr/>
        <p:txBody>
          <a:bodyPr/>
          <a:lstStyle/>
          <a:p>
            <a:fld id="{0129D862-F9BC-4F1C-AB45-839A9C158688}" type="slidenum">
              <a:rPr lang="en-GB" smtClean="0"/>
              <a:pPr/>
              <a:t>16</a:t>
            </a:fld>
            <a:endParaRPr lang="en-GB" dirty="0"/>
          </a:p>
        </p:txBody>
      </p:sp>
      <p:pic>
        <p:nvPicPr>
          <p:cNvPr id="3" name="Picture 2" descr="A collage of a city and a computer&#10;&#10;Description automatically generated">
            <a:extLst>
              <a:ext uri="{FF2B5EF4-FFF2-40B4-BE49-F238E27FC236}">
                <a16:creationId xmlns:a16="http://schemas.microsoft.com/office/drawing/2014/main" id="{D6CFE706-882A-B3B1-823F-F5DEF867F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205" y="1164656"/>
            <a:ext cx="3240811" cy="3240811"/>
          </a:xfrm>
          <a:prstGeom prst="rect">
            <a:avLst/>
          </a:prstGeom>
          <a:ln>
            <a:solidFill>
              <a:schemeClr val="accent1"/>
            </a:solidFill>
          </a:ln>
        </p:spPr>
      </p:pic>
    </p:spTree>
    <p:extLst>
      <p:ext uri="{BB962C8B-B14F-4D97-AF65-F5344CB8AC3E}">
        <p14:creationId xmlns:p14="http://schemas.microsoft.com/office/powerpoint/2010/main" val="3172117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F2569-C3C3-4314-2CCD-9C856DD580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665C4B-875C-60D8-9D56-2798A24F6BFE}"/>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32CE25A9-AC95-A2A3-943B-DDEB7A4F7966}"/>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E05144DD-5B59-DCA7-6092-6172D082C1B8}"/>
              </a:ext>
            </a:extLst>
          </p:cNvPr>
          <p:cNvSpPr>
            <a:spLocks noGrp="1"/>
          </p:cNvSpPr>
          <p:nvPr>
            <p:ph type="sldNum" sz="quarter" idx="11"/>
          </p:nvPr>
        </p:nvSpPr>
        <p:spPr/>
        <p:txBody>
          <a:bodyPr/>
          <a:lstStyle/>
          <a:p>
            <a:fld id="{0129D862-F9BC-4F1C-AB45-839A9C158688}" type="slidenum">
              <a:rPr lang="en-GB" smtClean="0"/>
              <a:pPr/>
              <a:t>17</a:t>
            </a:fld>
            <a:endParaRPr lang="en-GB" dirty="0"/>
          </a:p>
        </p:txBody>
      </p:sp>
      <p:sp>
        <p:nvSpPr>
          <p:cNvPr id="3" name="TextBox 2">
            <a:extLst>
              <a:ext uri="{FF2B5EF4-FFF2-40B4-BE49-F238E27FC236}">
                <a16:creationId xmlns:a16="http://schemas.microsoft.com/office/drawing/2014/main" id="{C06CCBCB-A4D7-7998-8FA3-CC06F79B090D}"/>
              </a:ext>
            </a:extLst>
          </p:cNvPr>
          <p:cNvSpPr txBox="1"/>
          <p:nvPr/>
        </p:nvSpPr>
        <p:spPr>
          <a:xfrm>
            <a:off x="722697" y="2031583"/>
            <a:ext cx="5856616"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read_csv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lazy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filter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summarise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mean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tibble</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 1</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mean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&lt;</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dbl</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&gt;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1 0.500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4984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46696-342F-601A-8B9A-2C1BD092C7F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2F73525-F097-E8D4-987B-104B0B71285E}"/>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32C07459-B9FF-C383-0A73-C86C020EE5A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7998BDD1-5F60-B1AB-5DD4-444A86D1E169}"/>
              </a:ext>
            </a:extLst>
          </p:cNvPr>
          <p:cNvSpPr>
            <a:spLocks noGrp="1"/>
          </p:cNvSpPr>
          <p:nvPr>
            <p:ph type="sldNum" sz="quarter" idx="11"/>
          </p:nvPr>
        </p:nvSpPr>
        <p:spPr/>
        <p:txBody>
          <a:bodyPr/>
          <a:lstStyle/>
          <a:p>
            <a:fld id="{0129D862-F9BC-4F1C-AB45-839A9C158688}" type="slidenum">
              <a:rPr lang="en-GB" smtClean="0"/>
              <a:pPr/>
              <a:t>18</a:t>
            </a:fld>
            <a:endParaRPr lang="en-GB" dirty="0"/>
          </a:p>
        </p:txBody>
      </p:sp>
      <p:sp>
        <p:nvSpPr>
          <p:cNvPr id="9" name="TextBox 8">
            <a:extLst>
              <a:ext uri="{FF2B5EF4-FFF2-40B4-BE49-F238E27FC236}">
                <a16:creationId xmlns:a16="http://schemas.microsoft.com/office/drawing/2014/main" id="{A21C38CC-5B7A-0B28-20D5-3AD3B0E9F29C}"/>
              </a:ext>
            </a:extLst>
          </p:cNvPr>
          <p:cNvSpPr txBox="1"/>
          <p:nvPr/>
        </p:nvSpPr>
        <p:spPr>
          <a:xfrm>
            <a:off x="838200" y="1850837"/>
            <a:ext cx="4707036" cy="2713563"/>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duckplyr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df_from_csv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filter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summarise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mean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tibble</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 1</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mean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&lt;</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dbl</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&gt;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1 0.500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3567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F12A1-26F0-2445-C100-7A37B171D0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23A0EBC-47D0-6A39-EE1A-D2AAD93D027B}"/>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54BDC225-69CD-DDAE-1595-F689524473D1}"/>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1DB95E2-1C81-ED5C-2DFE-B76D12645D1A}"/>
              </a:ext>
            </a:extLst>
          </p:cNvPr>
          <p:cNvSpPr>
            <a:spLocks noGrp="1"/>
          </p:cNvSpPr>
          <p:nvPr>
            <p:ph type="sldNum" sz="quarter" idx="11"/>
          </p:nvPr>
        </p:nvSpPr>
        <p:spPr/>
        <p:txBody>
          <a:bodyPr/>
          <a:lstStyle/>
          <a:p>
            <a:fld id="{0129D862-F9BC-4F1C-AB45-839A9C158688}" type="slidenum">
              <a:rPr lang="en-GB" smtClean="0"/>
              <a:pPr/>
              <a:t>19</a:t>
            </a:fld>
            <a:endParaRPr lang="en-GB" dirty="0"/>
          </a:p>
        </p:txBody>
      </p:sp>
      <p:sp>
        <p:nvSpPr>
          <p:cNvPr id="11" name="TextBox 10">
            <a:extLst>
              <a:ext uri="{FF2B5EF4-FFF2-40B4-BE49-F238E27FC236}">
                <a16:creationId xmlns:a16="http://schemas.microsoft.com/office/drawing/2014/main" id="{23B84EB0-F67D-8D2C-A00E-B707AAD9C204}"/>
              </a:ext>
            </a:extLst>
          </p:cNvPr>
          <p:cNvSpPr txBox="1"/>
          <p:nvPr/>
        </p:nvSpPr>
        <p:spPr>
          <a:xfrm>
            <a:off x="838200" y="1844958"/>
            <a:ext cx="993034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bigmemory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bm &lt;-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read_csv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as.matrix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as.big.matrix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backingfile</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big_data.bin</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backingpath</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bigmemory</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(bm[bm[,</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0.4998729</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2067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685413-A651-95F1-D3AA-8A519874CAFD}"/>
              </a:ext>
            </a:extLst>
          </p:cNvPr>
          <p:cNvSpPr>
            <a:spLocks noGrp="1"/>
          </p:cNvSpPr>
          <p:nvPr>
            <p:ph type="ctrTitle"/>
          </p:nvPr>
        </p:nvSpPr>
        <p:spPr/>
        <p:txBody>
          <a:bodyPr/>
          <a:lstStyle/>
          <a:p>
            <a:r>
              <a:rPr lang="en-GB" dirty="0"/>
              <a:t>Introduction</a:t>
            </a:r>
          </a:p>
        </p:txBody>
      </p:sp>
      <p:sp>
        <p:nvSpPr>
          <p:cNvPr id="2" name="Subtitle 1">
            <a:extLst>
              <a:ext uri="{FF2B5EF4-FFF2-40B4-BE49-F238E27FC236}">
                <a16:creationId xmlns:a16="http://schemas.microsoft.com/office/drawing/2014/main" id="{435E0367-7C74-2E2A-A430-D847E76A3167}"/>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66F2C008-DA5B-C75E-1A44-12E23F080FD2}"/>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a:t>
            </a:fld>
            <a:endParaRPr lang="en-GB" dirty="0"/>
          </a:p>
        </p:txBody>
      </p:sp>
    </p:spTree>
    <p:extLst>
      <p:ext uri="{BB962C8B-B14F-4D97-AF65-F5344CB8AC3E}">
        <p14:creationId xmlns:p14="http://schemas.microsoft.com/office/powerpoint/2010/main" val="197856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F11B9-42D0-F835-15EA-F3490B1CB7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6799D4-DEE7-3BC1-55C5-0FE4A5D3F3AC}"/>
              </a:ext>
            </a:extLst>
          </p:cNvPr>
          <p:cNvSpPr>
            <a:spLocks noGrp="1"/>
          </p:cNvSpPr>
          <p:nvPr>
            <p:ph type="title"/>
          </p:nvPr>
        </p:nvSpPr>
        <p:spPr/>
        <p:txBody>
          <a:bodyPr/>
          <a:lstStyle/>
          <a:p>
            <a:r>
              <a:rPr lang="en-US" dirty="0"/>
              <a:t>Different Numerical Results</a:t>
            </a:r>
            <a:endParaRPr lang="en-GB" dirty="0"/>
          </a:p>
        </p:txBody>
      </p:sp>
      <p:sp>
        <p:nvSpPr>
          <p:cNvPr id="4" name="Footer Placeholder 3">
            <a:extLst>
              <a:ext uri="{FF2B5EF4-FFF2-40B4-BE49-F238E27FC236}">
                <a16:creationId xmlns:a16="http://schemas.microsoft.com/office/drawing/2014/main" id="{B72ABFDF-528F-E8ED-7962-683092F8BD37}"/>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0E589E02-CE57-15D7-2483-139ECCEC558D}"/>
              </a:ext>
            </a:extLst>
          </p:cNvPr>
          <p:cNvSpPr>
            <a:spLocks noGrp="1"/>
          </p:cNvSpPr>
          <p:nvPr>
            <p:ph type="sldNum" sz="quarter" idx="11"/>
          </p:nvPr>
        </p:nvSpPr>
        <p:spPr/>
        <p:txBody>
          <a:bodyPr/>
          <a:lstStyle/>
          <a:p>
            <a:fld id="{0129D862-F9BC-4F1C-AB45-839A9C158688}" type="slidenum">
              <a:rPr lang="en-GB" smtClean="0"/>
              <a:pPr/>
              <a:t>20</a:t>
            </a:fld>
            <a:endParaRPr lang="en-GB" dirty="0"/>
          </a:p>
        </p:txBody>
      </p:sp>
      <p:sp>
        <p:nvSpPr>
          <p:cNvPr id="3" name="TextBox 2">
            <a:extLst>
              <a:ext uri="{FF2B5EF4-FFF2-40B4-BE49-F238E27FC236}">
                <a16:creationId xmlns:a16="http://schemas.microsoft.com/office/drawing/2014/main" id="{47E2BBBA-7AC1-58D8-A794-A3811807BB2A}"/>
              </a:ext>
            </a:extLst>
          </p:cNvPr>
          <p:cNvSpPr txBox="1"/>
          <p:nvPr/>
        </p:nvSpPr>
        <p:spPr>
          <a:xfrm>
            <a:off x="762000" y="2636475"/>
            <a:ext cx="4572000" cy="1585049"/>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91.5 93.7 28.6 83.0 64.2 51.9</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"Total is:"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round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Total is: 50013540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2C66475-9186-4B47-EE1D-92F94169F803}"/>
              </a:ext>
            </a:extLst>
          </p:cNvPr>
          <p:cNvSpPr txBox="1"/>
          <p:nvPr/>
        </p:nvSpPr>
        <p:spPr>
          <a:xfrm>
            <a:off x="7023101" y="2210717"/>
            <a:ext cx="366183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tot;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infile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"x.csv" end=end;</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input x;</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round(x);</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if end then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"Total is: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Total is: 50063493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AFE771-AD13-DBB3-20B5-E5D920822EB5}"/>
              </a:ext>
            </a:extLst>
          </p:cNvPr>
          <p:cNvSpPr txBox="1"/>
          <p:nvPr/>
        </p:nvSpPr>
        <p:spPr>
          <a:xfrm>
            <a:off x="5846479" y="3125931"/>
            <a:ext cx="664143" cy="523220"/>
          </a:xfrm>
          <a:prstGeom prst="rect">
            <a:avLst/>
          </a:prstGeom>
          <a:noFill/>
          <a:ln>
            <a:noFill/>
          </a:ln>
        </p:spPr>
        <p:txBody>
          <a:bodyPr wrap="square" rtlCol="0">
            <a:spAutoFit/>
          </a:bodyPr>
          <a:lstStyle/>
          <a:p>
            <a:r>
              <a:rPr lang="en-GB" sz="2800" b="1" dirty="0">
                <a:solidFill>
                  <a:schemeClr val="accent1"/>
                </a:solidFill>
              </a:rPr>
              <a:t>vs</a:t>
            </a:r>
          </a:p>
        </p:txBody>
      </p:sp>
    </p:spTree>
    <p:extLst>
      <p:ext uri="{BB962C8B-B14F-4D97-AF65-F5344CB8AC3E}">
        <p14:creationId xmlns:p14="http://schemas.microsoft.com/office/powerpoint/2010/main" val="173233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1FD7-6041-1426-0327-7DFF0CCF3D09}"/>
              </a:ext>
            </a:extLst>
          </p:cNvPr>
          <p:cNvSpPr>
            <a:spLocks noGrp="1"/>
          </p:cNvSpPr>
          <p:nvPr>
            <p:ph type="ctrTitle"/>
          </p:nvPr>
        </p:nvSpPr>
        <p:spPr/>
        <p:txBody>
          <a:bodyPr/>
          <a:lstStyle/>
          <a:p>
            <a:r>
              <a:rPr lang="en-GB" dirty="0"/>
              <a:t>Ways to Integrate R and SAS</a:t>
            </a:r>
          </a:p>
        </p:txBody>
      </p:sp>
      <p:sp>
        <p:nvSpPr>
          <p:cNvPr id="6" name="Subtitle 5">
            <a:extLst>
              <a:ext uri="{FF2B5EF4-FFF2-40B4-BE49-F238E27FC236}">
                <a16:creationId xmlns:a16="http://schemas.microsoft.com/office/drawing/2014/main" id="{4F705D03-3D20-C708-A4F4-486DB2F36BE2}"/>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44424DAA-B947-B049-8480-6CD0818DA7A3}"/>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21</a:t>
            </a:fld>
            <a:endParaRPr lang="en-GB" dirty="0"/>
          </a:p>
        </p:txBody>
      </p:sp>
    </p:spTree>
    <p:extLst>
      <p:ext uri="{BB962C8B-B14F-4D97-AF65-F5344CB8AC3E}">
        <p14:creationId xmlns:p14="http://schemas.microsoft.com/office/powerpoint/2010/main" val="1619036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58F33-E515-21E5-3454-4F642B228AB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B87CB2-3326-A436-5659-1399483556E4}"/>
              </a:ext>
            </a:extLst>
          </p:cNvPr>
          <p:cNvSpPr>
            <a:spLocks noGrp="1"/>
          </p:cNvSpPr>
          <p:nvPr>
            <p:ph sz="quarter" idx="12"/>
          </p:nvPr>
        </p:nvSpPr>
        <p:spPr>
          <a:xfrm>
            <a:off x="838200" y="1671117"/>
            <a:ext cx="10515600" cy="4486111"/>
          </a:xfrm>
        </p:spPr>
        <p:txBody>
          <a:bodyPr>
            <a:normAutofit/>
          </a:bodyPr>
          <a:lstStyle/>
          <a:p>
            <a:pPr marL="0" indent="0">
              <a:buNone/>
            </a:pPr>
            <a:endParaRPr lang="en-GB" b="1" dirty="0"/>
          </a:p>
          <a:p>
            <a:pPr marL="0" indent="0">
              <a:buNone/>
            </a:pPr>
            <a:r>
              <a:rPr lang="en-GB" b="1" dirty="0"/>
              <a:t>Using the command line from SAS and R</a:t>
            </a:r>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r>
              <a:rPr lang="en-GB" b="1" dirty="0"/>
              <a:t>This does require boilerplate and careful consideration of inputs/outputs</a:t>
            </a:r>
          </a:p>
          <a:p>
            <a:pPr marL="0" indent="0">
              <a:buNone/>
            </a:pPr>
            <a:endParaRPr lang="en-GB" b="1" dirty="0"/>
          </a:p>
        </p:txBody>
      </p:sp>
      <p:sp>
        <p:nvSpPr>
          <p:cNvPr id="6" name="Title 5">
            <a:extLst>
              <a:ext uri="{FF2B5EF4-FFF2-40B4-BE49-F238E27FC236}">
                <a16:creationId xmlns:a16="http://schemas.microsoft.com/office/drawing/2014/main" id="{6BEEAEFF-E79C-34F3-BDF8-E8185E513BB9}"/>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EBF91C03-D768-5907-606F-AC73BA3CB348}"/>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F7EE91D9-607A-05EC-69FA-33793E195E98}"/>
              </a:ext>
            </a:extLst>
          </p:cNvPr>
          <p:cNvSpPr>
            <a:spLocks noGrp="1"/>
          </p:cNvSpPr>
          <p:nvPr>
            <p:ph type="sldNum" sz="quarter" idx="11"/>
          </p:nvPr>
        </p:nvSpPr>
        <p:spPr/>
        <p:txBody>
          <a:bodyPr/>
          <a:lstStyle/>
          <a:p>
            <a:fld id="{0129D862-F9BC-4F1C-AB45-839A9C158688}" type="slidenum">
              <a:rPr lang="en-GB" smtClean="0"/>
              <a:pPr/>
              <a:t>22</a:t>
            </a:fld>
            <a:endParaRPr lang="en-GB" dirty="0"/>
          </a:p>
        </p:txBody>
      </p:sp>
      <p:sp>
        <p:nvSpPr>
          <p:cNvPr id="3" name="TextBox 2">
            <a:extLst>
              <a:ext uri="{FF2B5EF4-FFF2-40B4-BE49-F238E27FC236}">
                <a16:creationId xmlns:a16="http://schemas.microsoft.com/office/drawing/2014/main" id="{BAFE7A44-8EA6-FC91-B7AB-7A9BD34A13E7}"/>
              </a:ext>
            </a:extLst>
          </p:cNvPr>
          <p:cNvSpPr txBox="1"/>
          <p:nvPr/>
        </p:nvSpPr>
        <p:spPr>
          <a:xfrm>
            <a:off x="1143000" y="2758191"/>
            <a:ext cx="6100232" cy="36933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sysget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(R_HOME)/bin/</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Rscript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test.R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1626BD4-C64C-CA13-D883-18E012645C79}"/>
              </a:ext>
            </a:extLst>
          </p:cNvPr>
          <p:cNvSpPr txBox="1"/>
          <p:nvPr/>
        </p:nvSpPr>
        <p:spPr>
          <a:xfrm>
            <a:off x="1143000" y="3587312"/>
            <a:ext cx="7609416" cy="36933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system2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args</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sysin</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myprogram.sas</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11127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5871-BEC8-929D-5180-C15BE766EB6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DE38F76-5A0D-BD31-B6E2-B7BE3E9DBCF1}"/>
              </a:ext>
            </a:extLst>
          </p:cNvPr>
          <p:cNvSpPr>
            <a:spLocks noGrp="1"/>
          </p:cNvSpPr>
          <p:nvPr>
            <p:ph sz="quarter" idx="12"/>
          </p:nvPr>
        </p:nvSpPr>
        <p:spPr>
          <a:xfrm>
            <a:off x="838200" y="1671117"/>
            <a:ext cx="10515600" cy="4486111"/>
          </a:xfrm>
        </p:spPr>
        <p:txBody>
          <a:bodyPr>
            <a:normAutofit/>
          </a:bodyPr>
          <a:lstStyle/>
          <a:p>
            <a:pPr marL="0" indent="0">
              <a:buNone/>
            </a:pPr>
            <a:endParaRPr lang="en-GB" b="1" dirty="0"/>
          </a:p>
          <a:p>
            <a:pPr marL="0" indent="0">
              <a:buNone/>
            </a:pPr>
            <a:r>
              <a:rPr lang="en-GB" b="1" dirty="0"/>
              <a:t>Using PROC IML in SAS, to directly execute R code</a:t>
            </a:r>
          </a:p>
          <a:p>
            <a:endParaRPr lang="en-GB" b="1" dirty="0"/>
          </a:p>
        </p:txBody>
      </p:sp>
      <p:sp>
        <p:nvSpPr>
          <p:cNvPr id="6" name="Title 5">
            <a:extLst>
              <a:ext uri="{FF2B5EF4-FFF2-40B4-BE49-F238E27FC236}">
                <a16:creationId xmlns:a16="http://schemas.microsoft.com/office/drawing/2014/main" id="{C505546D-C19B-FEA5-7A66-1727271D7A72}"/>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229EABE9-A773-1DDD-9648-2733A001B1FE}"/>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C6C8BD5C-E141-8D05-F6B3-6439A9A503A2}"/>
              </a:ext>
            </a:extLst>
          </p:cNvPr>
          <p:cNvSpPr>
            <a:spLocks noGrp="1"/>
          </p:cNvSpPr>
          <p:nvPr>
            <p:ph type="sldNum" sz="quarter" idx="11"/>
          </p:nvPr>
        </p:nvSpPr>
        <p:spPr/>
        <p:txBody>
          <a:bodyPr/>
          <a:lstStyle/>
          <a:p>
            <a:fld id="{0129D862-F9BC-4F1C-AB45-839A9C158688}" type="slidenum">
              <a:rPr lang="en-GB" smtClean="0"/>
              <a:pPr/>
              <a:t>23</a:t>
            </a:fld>
            <a:endParaRPr lang="en-GB" dirty="0"/>
          </a:p>
        </p:txBody>
      </p:sp>
      <p:sp>
        <p:nvSpPr>
          <p:cNvPr id="3" name="TextBox 2">
            <a:extLst>
              <a:ext uri="{FF2B5EF4-FFF2-40B4-BE49-F238E27FC236}">
                <a16:creationId xmlns:a16="http://schemas.microsoft.com/office/drawing/2014/main" id="{FD22EBC9-2978-2BBB-7B80-9E19C3F5D1D4}"/>
              </a:ext>
            </a:extLst>
          </p:cNvPr>
          <p:cNvSpPr txBox="1"/>
          <p:nvPr/>
        </p:nvSpPr>
        <p:spPr>
          <a:xfrm>
            <a:off x="2973917" y="2819105"/>
            <a:ext cx="6100232" cy="286232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proc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iml</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call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ExportDataSetToR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sashelp.cars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submit / R;</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source("</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myscript.R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df2 &lt;-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myfunction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endsubmit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call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ImportDataSetFromR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("df2", "cars2");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quit;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153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FEBF4-23C9-CD71-74E1-6C681CA1AE5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39439-53C3-586F-E28D-E70005693365}"/>
              </a:ext>
            </a:extLst>
          </p:cNvPr>
          <p:cNvSpPr>
            <a:spLocks noGrp="1"/>
          </p:cNvSpPr>
          <p:nvPr>
            <p:ph sz="quarter" idx="12"/>
          </p:nvPr>
        </p:nvSpPr>
        <p:spPr>
          <a:xfrm>
            <a:off x="838200" y="1671117"/>
            <a:ext cx="10515600" cy="4486111"/>
          </a:xfrm>
        </p:spPr>
        <p:txBody>
          <a:bodyPr>
            <a:normAutofit/>
          </a:bodyPr>
          <a:lstStyle/>
          <a:p>
            <a:pPr marL="0" indent="0">
              <a:buNone/>
            </a:pPr>
            <a:r>
              <a:rPr lang="en-GB" b="1" dirty="0"/>
              <a:t>Using {swat} in R to communicate with CAS in SAS Viya</a:t>
            </a:r>
          </a:p>
        </p:txBody>
      </p:sp>
      <p:sp>
        <p:nvSpPr>
          <p:cNvPr id="6" name="Title 5">
            <a:extLst>
              <a:ext uri="{FF2B5EF4-FFF2-40B4-BE49-F238E27FC236}">
                <a16:creationId xmlns:a16="http://schemas.microsoft.com/office/drawing/2014/main" id="{6A930A40-8C33-B26A-1BEF-E97D30796E41}"/>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180D6F8E-62EC-A914-CD54-D42E3AE48608}"/>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4E7C584C-D313-DECB-0972-A1FCCF6B52E4}"/>
              </a:ext>
            </a:extLst>
          </p:cNvPr>
          <p:cNvSpPr>
            <a:spLocks noGrp="1"/>
          </p:cNvSpPr>
          <p:nvPr>
            <p:ph type="sldNum" sz="quarter" idx="11"/>
          </p:nvPr>
        </p:nvSpPr>
        <p:spPr/>
        <p:txBody>
          <a:bodyPr/>
          <a:lstStyle/>
          <a:p>
            <a:fld id="{0129D862-F9BC-4F1C-AB45-839A9C158688}" type="slidenum">
              <a:rPr lang="en-GB" smtClean="0"/>
              <a:pPr/>
              <a:t>24</a:t>
            </a:fld>
            <a:endParaRPr lang="en-GB" dirty="0"/>
          </a:p>
        </p:txBody>
      </p:sp>
      <p:sp>
        <p:nvSpPr>
          <p:cNvPr id="9" name="TextBox 8">
            <a:extLst>
              <a:ext uri="{FF2B5EF4-FFF2-40B4-BE49-F238E27FC236}">
                <a16:creationId xmlns:a16="http://schemas.microsoft.com/office/drawing/2014/main" id="{7199D82C-34ED-FCD2-8315-02F5A5075AB7}"/>
              </a:ext>
            </a:extLst>
          </p:cNvPr>
          <p:cNvSpPr txBox="1"/>
          <p:nvPr/>
        </p:nvSpPr>
        <p:spPr>
          <a:xfrm>
            <a:off x="1376892" y="2898509"/>
            <a:ext cx="9438216" cy="2031325"/>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(swat)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'hostname'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as.casTable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mtcars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cas.dataStep.run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code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 cars; set cars; mpg = mpg + 1; 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7899095-BB0F-4148-5FDE-D3FAAD55C70C}"/>
              </a:ext>
            </a:extLst>
          </p:cNvPr>
          <p:cNvCxnSpPr>
            <a:cxnSpLocks/>
          </p:cNvCxnSpPr>
          <p:nvPr/>
        </p:nvCxnSpPr>
        <p:spPr>
          <a:xfrm flipH="1" flipV="1">
            <a:off x="5088467" y="4343400"/>
            <a:ext cx="1566333" cy="9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C464DC-5F4F-A37D-E87B-E85F467EC43B}"/>
              </a:ext>
            </a:extLst>
          </p:cNvPr>
          <p:cNvSpPr txBox="1"/>
          <p:nvPr/>
        </p:nvSpPr>
        <p:spPr>
          <a:xfrm>
            <a:off x="6654800" y="5139267"/>
            <a:ext cx="2438400" cy="830997"/>
          </a:xfrm>
          <a:prstGeom prst="rect">
            <a:avLst/>
          </a:prstGeom>
          <a:noFill/>
        </p:spPr>
        <p:txBody>
          <a:bodyPr wrap="square" rtlCol="0">
            <a:spAutoFit/>
          </a:bodyPr>
          <a:lstStyle/>
          <a:p>
            <a:r>
              <a:rPr lang="en-GB" sz="1600" dirty="0"/>
              <a:t>Operating on a SAS dataset using R syntax!</a:t>
            </a:r>
          </a:p>
        </p:txBody>
      </p:sp>
    </p:spTree>
    <p:extLst>
      <p:ext uri="{BB962C8B-B14F-4D97-AF65-F5344CB8AC3E}">
        <p14:creationId xmlns:p14="http://schemas.microsoft.com/office/powerpoint/2010/main" val="13731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DA1B-66F1-702C-F41D-7A6571FED8B1}"/>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2734B5-43FE-1813-44FE-3AA336E1FCB5}"/>
              </a:ext>
            </a:extLst>
          </p:cNvPr>
          <p:cNvSpPr>
            <a:spLocks noGrp="1"/>
          </p:cNvSpPr>
          <p:nvPr>
            <p:ph sz="quarter" idx="12"/>
          </p:nvPr>
        </p:nvSpPr>
        <p:spPr>
          <a:xfrm>
            <a:off x="838200" y="1671117"/>
            <a:ext cx="10515600" cy="4486111"/>
          </a:xfrm>
        </p:spPr>
        <p:txBody>
          <a:bodyPr>
            <a:normAutofit/>
          </a:bodyPr>
          <a:lstStyle/>
          <a:p>
            <a:pPr marL="0" indent="0">
              <a:buNone/>
            </a:pPr>
            <a:r>
              <a:rPr lang="en-GB" b="1" dirty="0"/>
              <a:t>Using </a:t>
            </a:r>
            <a:r>
              <a:rPr lang="en-GB" b="1" dirty="0" err="1"/>
              <a:t>SASPy</a:t>
            </a:r>
            <a:r>
              <a:rPr lang="en-GB" b="1" dirty="0"/>
              <a:t> via Python with {reticulate} in R</a:t>
            </a:r>
          </a:p>
          <a:p>
            <a:pPr marL="0" indent="0">
              <a:buNone/>
            </a:pPr>
            <a:endParaRPr lang="en-GB" b="1" dirty="0"/>
          </a:p>
        </p:txBody>
      </p:sp>
      <p:sp>
        <p:nvSpPr>
          <p:cNvPr id="6" name="Title 5">
            <a:extLst>
              <a:ext uri="{FF2B5EF4-FFF2-40B4-BE49-F238E27FC236}">
                <a16:creationId xmlns:a16="http://schemas.microsoft.com/office/drawing/2014/main" id="{3C677E09-886F-4398-6C18-BC31736279B3}"/>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1C33106F-03F3-859F-6C30-950D77AF3C87}"/>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1F97613D-AAA6-7735-93F5-E6133A06538D}"/>
              </a:ext>
            </a:extLst>
          </p:cNvPr>
          <p:cNvSpPr>
            <a:spLocks noGrp="1"/>
          </p:cNvSpPr>
          <p:nvPr>
            <p:ph type="sldNum" sz="quarter" idx="11"/>
          </p:nvPr>
        </p:nvSpPr>
        <p:spPr/>
        <p:txBody>
          <a:bodyPr/>
          <a:lstStyle/>
          <a:p>
            <a:fld id="{0129D862-F9BC-4F1C-AB45-839A9C158688}" type="slidenum">
              <a:rPr lang="en-GB" smtClean="0"/>
              <a:pPr/>
              <a:t>25</a:t>
            </a:fld>
            <a:endParaRPr lang="en-GB" dirty="0"/>
          </a:p>
        </p:txBody>
      </p:sp>
      <p:sp>
        <p:nvSpPr>
          <p:cNvPr id="11" name="TextBox 10">
            <a:extLst>
              <a:ext uri="{FF2B5EF4-FFF2-40B4-BE49-F238E27FC236}">
                <a16:creationId xmlns:a16="http://schemas.microsoft.com/office/drawing/2014/main" id="{359DCFA1-AF28-2CC1-9AB6-893D14A27B5D}"/>
              </a:ext>
            </a:extLst>
          </p:cNvPr>
          <p:cNvSpPr txBox="1"/>
          <p:nvPr/>
        </p:nvSpPr>
        <p:spPr>
          <a:xfrm>
            <a:off x="2217829" y="2760010"/>
            <a:ext cx="8377765" cy="230832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(reticulate)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import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SASsession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sasdata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sashelp</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where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"mpg &gt; 20"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sort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out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submit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"proc means data=</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 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9349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5C89-B7C0-1E32-7591-70F07742F24E}"/>
              </a:ext>
            </a:extLst>
          </p:cNvPr>
          <p:cNvSpPr>
            <a:spLocks noGrp="1"/>
          </p:cNvSpPr>
          <p:nvPr>
            <p:ph type="ctrTitle"/>
          </p:nvPr>
        </p:nvSpPr>
        <p:spPr/>
        <p:txBody>
          <a:bodyPr>
            <a:normAutofit fontScale="90000"/>
          </a:bodyPr>
          <a:lstStyle/>
          <a:p>
            <a:r>
              <a:rPr lang="en-US" dirty="0"/>
              <a:t>Conclusion and Recommendations</a:t>
            </a:r>
            <a:br>
              <a:rPr lang="en-GB" dirty="0"/>
            </a:br>
            <a:endParaRPr lang="en-GB" dirty="0"/>
          </a:p>
        </p:txBody>
      </p:sp>
      <p:sp>
        <p:nvSpPr>
          <p:cNvPr id="7" name="Subtitle 6">
            <a:extLst>
              <a:ext uri="{FF2B5EF4-FFF2-40B4-BE49-F238E27FC236}">
                <a16:creationId xmlns:a16="http://schemas.microsoft.com/office/drawing/2014/main" id="{72B0DAA4-E4D3-A0B5-FE4E-B166AFB93778}"/>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F11F85C2-B388-C190-C1F2-694058C279D2}"/>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26</a:t>
            </a:fld>
            <a:endParaRPr lang="en-GB" dirty="0"/>
          </a:p>
        </p:txBody>
      </p:sp>
    </p:spTree>
    <p:extLst>
      <p:ext uri="{BB962C8B-B14F-4D97-AF65-F5344CB8AC3E}">
        <p14:creationId xmlns:p14="http://schemas.microsoft.com/office/powerpoint/2010/main" val="400599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0057-1784-CAE4-9834-CB9B292132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759EF0-784B-3D42-BA01-950219EB235B}"/>
              </a:ext>
            </a:extLst>
          </p:cNvPr>
          <p:cNvSpPr>
            <a:spLocks noGrp="1"/>
          </p:cNvSpPr>
          <p:nvPr>
            <p:ph sz="quarter" idx="12"/>
          </p:nvPr>
        </p:nvSpPr>
        <p:spPr>
          <a:xfrm>
            <a:off x="838200" y="1671117"/>
            <a:ext cx="10515600" cy="4486111"/>
          </a:xfrm>
        </p:spPr>
        <p:txBody>
          <a:bodyPr>
            <a:normAutofit/>
          </a:bodyPr>
          <a:lstStyle/>
          <a:p>
            <a:pPr marL="0" indent="0">
              <a:buNone/>
            </a:pPr>
            <a:r>
              <a:rPr lang="en-GB" dirty="0"/>
              <a:t>A checklist for designing one kind of training plan:</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Start small, with enthusiastic SAS programmers who will use R immediately</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Design a training plan that starts with primarily instructor led workshops.</a:t>
            </a:r>
          </a:p>
          <a:p>
            <a:pPr lvl="0" algn="just">
              <a:spcBef>
                <a:spcPts val="180"/>
              </a:spcBef>
              <a:spcAft>
                <a:spcPts val="180"/>
              </a:spcAft>
              <a:buFont typeface="Wingdings" panose="05000000000000000000" pitchFamily="2" charset="2"/>
              <a:buChar char="q"/>
              <a:tabLst>
                <a:tab pos="228600" algn="l"/>
                <a:tab pos="457200" algn="l"/>
              </a:tabLst>
            </a:pPr>
            <a:r>
              <a:rPr lang="en-GB" dirty="0">
                <a:ea typeface="Cambria" panose="02040503050406030204" pitchFamily="18" charset="0"/>
              </a:rPr>
              <a:t>Include exercises replicating day-to-day tasks</a:t>
            </a:r>
            <a:endParaRPr lang="en-GB" dirty="0">
              <a:effectLst/>
              <a:ea typeface="Cambria" panose="02040503050406030204" pitchFamily="18" charset="0"/>
            </a:endParaRP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The content should cover both base R, and some key packages (such as the tidyverse).</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Complement the workshops with self-paced learning materials</a:t>
            </a:r>
          </a:p>
          <a:p>
            <a:pPr lvl="0" algn="just">
              <a:spcBef>
                <a:spcPts val="180"/>
              </a:spcBef>
              <a:spcAft>
                <a:spcPts val="180"/>
              </a:spcAft>
              <a:buFont typeface="Wingdings" panose="05000000000000000000" pitchFamily="2" charset="2"/>
              <a:buChar char="q"/>
              <a:tabLst>
                <a:tab pos="228600" algn="l"/>
                <a:tab pos="457200" algn="l"/>
              </a:tabLst>
            </a:pPr>
            <a:r>
              <a:rPr lang="en-US" dirty="0">
                <a:ea typeface="Cambria" panose="02040503050406030204" pitchFamily="18" charset="0"/>
              </a:rPr>
              <a:t>Build a </a:t>
            </a:r>
            <a:r>
              <a:rPr lang="en-US" dirty="0">
                <a:effectLst/>
                <a:ea typeface="Cambria" panose="02040503050406030204" pitchFamily="18" charset="0"/>
              </a:rPr>
              <a:t>central community of practice</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Design a mentorship program that pairs experienced R users with SAS programmers</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Ensure continued support post-training through this support network</a:t>
            </a:r>
            <a:endParaRPr lang="en-GB" dirty="0">
              <a:ea typeface="Cambria" panose="02040503050406030204" pitchFamily="18" charset="0"/>
            </a:endParaRPr>
          </a:p>
          <a:p>
            <a:pPr marL="0" lvl="0" indent="0" algn="just">
              <a:spcBef>
                <a:spcPts val="180"/>
              </a:spcBef>
              <a:spcAft>
                <a:spcPts val="180"/>
              </a:spcAft>
              <a:buNone/>
              <a:tabLst>
                <a:tab pos="228600" algn="l"/>
                <a:tab pos="457200" algn="l"/>
              </a:tabLst>
            </a:pPr>
            <a:endParaRPr lang="en-US" sz="1800" dirty="0">
              <a:effectLst/>
              <a:ea typeface="Cambria" panose="02040503050406030204" pitchFamily="18" charset="0"/>
            </a:endParaRPr>
          </a:p>
        </p:txBody>
      </p:sp>
      <p:sp>
        <p:nvSpPr>
          <p:cNvPr id="6" name="Title 5">
            <a:extLst>
              <a:ext uri="{FF2B5EF4-FFF2-40B4-BE49-F238E27FC236}">
                <a16:creationId xmlns:a16="http://schemas.microsoft.com/office/drawing/2014/main" id="{E242DBF0-8B58-30A1-8359-C5331B484DAA}"/>
              </a:ext>
            </a:extLst>
          </p:cNvPr>
          <p:cNvSpPr>
            <a:spLocks noGrp="1"/>
          </p:cNvSpPr>
          <p:nvPr>
            <p:ph type="title"/>
          </p:nvPr>
        </p:nvSpPr>
        <p:spPr/>
        <p:txBody>
          <a:bodyPr/>
          <a:lstStyle/>
          <a:p>
            <a:r>
              <a:rPr lang="en-US" dirty="0"/>
              <a:t>Conclusion and Recommendations</a:t>
            </a:r>
            <a:endParaRPr lang="en-GB" dirty="0"/>
          </a:p>
        </p:txBody>
      </p:sp>
      <p:sp>
        <p:nvSpPr>
          <p:cNvPr id="4" name="Footer Placeholder 3">
            <a:extLst>
              <a:ext uri="{FF2B5EF4-FFF2-40B4-BE49-F238E27FC236}">
                <a16:creationId xmlns:a16="http://schemas.microsoft.com/office/drawing/2014/main" id="{32BE5D16-8AFB-88BF-876B-A0237D83025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30F3EBFC-B3E6-2434-93DA-8F1BAA7E8E56}"/>
              </a:ext>
            </a:extLst>
          </p:cNvPr>
          <p:cNvSpPr>
            <a:spLocks noGrp="1"/>
          </p:cNvSpPr>
          <p:nvPr>
            <p:ph type="sldNum" sz="quarter" idx="11"/>
          </p:nvPr>
        </p:nvSpPr>
        <p:spPr/>
        <p:txBody>
          <a:bodyPr/>
          <a:lstStyle/>
          <a:p>
            <a:fld id="{0129D862-F9BC-4F1C-AB45-839A9C158688}" type="slidenum">
              <a:rPr lang="en-GB" smtClean="0"/>
              <a:pPr/>
              <a:t>27</a:t>
            </a:fld>
            <a:endParaRPr lang="en-GB" dirty="0"/>
          </a:p>
        </p:txBody>
      </p:sp>
    </p:spTree>
    <p:extLst>
      <p:ext uri="{BB962C8B-B14F-4D97-AF65-F5344CB8AC3E}">
        <p14:creationId xmlns:p14="http://schemas.microsoft.com/office/powerpoint/2010/main" val="294475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08324-D9E9-EED8-E67D-3CDE8B163F3A}"/>
              </a:ext>
            </a:extLst>
          </p:cNvPr>
          <p:cNvSpPr>
            <a:spLocks noGrp="1"/>
          </p:cNvSpPr>
          <p:nvPr>
            <p:ph type="title"/>
          </p:nvPr>
        </p:nvSpPr>
        <p:spPr/>
        <p:txBody>
          <a:bodyPr/>
          <a:lstStyle/>
          <a:p>
            <a:r>
              <a:rPr lang="en-GB" dirty="0"/>
              <a:t>References &amp; More</a:t>
            </a:r>
          </a:p>
        </p:txBody>
      </p:sp>
      <p:sp>
        <p:nvSpPr>
          <p:cNvPr id="4" name="Footer Placeholder 3">
            <a:extLst>
              <a:ext uri="{FF2B5EF4-FFF2-40B4-BE49-F238E27FC236}">
                <a16:creationId xmlns:a16="http://schemas.microsoft.com/office/drawing/2014/main" id="{8DCDC060-C267-E9A3-B34E-3AFB188C2E89}"/>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6404DCDC-6A7F-C40D-F2B7-937063116EE9}"/>
              </a:ext>
            </a:extLst>
          </p:cNvPr>
          <p:cNvSpPr>
            <a:spLocks noGrp="1"/>
          </p:cNvSpPr>
          <p:nvPr>
            <p:ph type="sldNum" sz="quarter" idx="11"/>
          </p:nvPr>
        </p:nvSpPr>
        <p:spPr/>
        <p:txBody>
          <a:bodyPr/>
          <a:lstStyle/>
          <a:p>
            <a:fld id="{8AB2ADC4-82F7-4F83-9DEB-A31CDADC9AF7}" type="slidenum">
              <a:rPr lang="en-GB" smtClean="0"/>
              <a:pPr/>
              <a:t>28</a:t>
            </a:fld>
            <a:endParaRPr lang="en-GB" dirty="0"/>
          </a:p>
        </p:txBody>
      </p:sp>
      <p:pic>
        <p:nvPicPr>
          <p:cNvPr id="6" name="Picture 5" descr="A qr code with purple and blue squares&#10;&#10;Description automatically generated">
            <a:hlinkClick r:id="rId2"/>
            <a:extLst>
              <a:ext uri="{FF2B5EF4-FFF2-40B4-BE49-F238E27FC236}">
                <a16:creationId xmlns:a16="http://schemas.microsoft.com/office/drawing/2014/main" id="{53F8EBF7-B9FA-1089-E46D-E256B3C36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79495"/>
            <a:ext cx="3299882" cy="3299882"/>
          </a:xfrm>
          <a:prstGeom prst="rect">
            <a:avLst/>
          </a:prstGeom>
        </p:spPr>
      </p:pic>
      <p:sp>
        <p:nvSpPr>
          <p:cNvPr id="9" name="TextBox 8">
            <a:extLst>
              <a:ext uri="{FF2B5EF4-FFF2-40B4-BE49-F238E27FC236}">
                <a16:creationId xmlns:a16="http://schemas.microsoft.com/office/drawing/2014/main" id="{920DF659-443F-65BD-44A7-117793A725A9}"/>
              </a:ext>
            </a:extLst>
          </p:cNvPr>
          <p:cNvSpPr txBox="1"/>
          <p:nvPr/>
        </p:nvSpPr>
        <p:spPr>
          <a:xfrm>
            <a:off x="931335" y="5030179"/>
            <a:ext cx="7738533" cy="369332"/>
          </a:xfrm>
          <a:prstGeom prst="rect">
            <a:avLst/>
          </a:prstGeom>
          <a:noFill/>
        </p:spPr>
        <p:txBody>
          <a:bodyPr wrap="square" rtlCol="0">
            <a:spAutoFit/>
          </a:bodyPr>
          <a:lstStyle/>
          <a:p>
            <a:r>
              <a:rPr lang="en-GB" dirty="0">
                <a:hlinkClick r:id="rId2"/>
              </a:rPr>
              <a:t>github.com/michaelwalshe/phuse-2024-r-evolution</a:t>
            </a:r>
            <a:endParaRPr lang="en-GB" dirty="0"/>
          </a:p>
        </p:txBody>
      </p:sp>
    </p:spTree>
    <p:extLst>
      <p:ext uri="{BB962C8B-B14F-4D97-AF65-F5344CB8AC3E}">
        <p14:creationId xmlns:p14="http://schemas.microsoft.com/office/powerpoint/2010/main" val="183217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CC44F-6BB4-894C-6ECA-A06B4D04380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1BCDC0-35AA-E3EA-F84E-9D3A7D695CB5}"/>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29</a:t>
            </a:fld>
            <a:endParaRPr lang="en-GB" dirty="0"/>
          </a:p>
        </p:txBody>
      </p:sp>
    </p:spTree>
    <p:extLst>
      <p:ext uri="{BB962C8B-B14F-4D97-AF65-F5344CB8AC3E}">
        <p14:creationId xmlns:p14="http://schemas.microsoft.com/office/powerpoint/2010/main" val="161129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27088F-EF69-5D08-626B-17F5A6307B5D}"/>
              </a:ext>
            </a:extLst>
          </p:cNvPr>
          <p:cNvSpPr txBox="1"/>
          <p:nvPr/>
        </p:nvSpPr>
        <p:spPr>
          <a:xfrm>
            <a:off x="728133" y="1625600"/>
            <a:ext cx="8255000" cy="4801314"/>
          </a:xfrm>
          <a:prstGeom prst="rect">
            <a:avLst/>
          </a:prstGeom>
          <a:noFill/>
        </p:spPr>
        <p:txBody>
          <a:bodyPr wrap="square" rtlCol="0">
            <a:spAutoFit/>
          </a:bodyPr>
          <a:lstStyle/>
          <a:p>
            <a:r>
              <a:rPr lang="en-GB" b="1" dirty="0"/>
              <a:t>Katalyze Data (formerly Amadeus Software). </a:t>
            </a:r>
            <a:r>
              <a:rPr lang="en-US" b="1" dirty="0"/>
              <a:t>A boutique data and analytics consultancy focused on expert advice and bespoke implementations to unlock the power of your data.</a:t>
            </a:r>
          </a:p>
          <a:p>
            <a:endParaRPr lang="en-US" b="1" dirty="0"/>
          </a:p>
          <a:p>
            <a:r>
              <a:rPr lang="en-US" b="1" dirty="0"/>
              <a:t>We have delivered SAS training for over 30 years, and over the last few years have developed and delivered R training to hundreds of people, often to SAS users who tend to have similar issues and concerns.</a:t>
            </a:r>
            <a:endParaRPr lang="en-US" b="1" i="1" dirty="0"/>
          </a:p>
          <a:p>
            <a:endParaRPr lang="en-US" b="1" dirty="0"/>
          </a:p>
          <a:p>
            <a:r>
              <a:rPr lang="en-US" b="1" dirty="0"/>
              <a:t>We are exhibiting in the main conference center – come and say hello!</a:t>
            </a:r>
          </a:p>
          <a:p>
            <a:endParaRPr lang="en-US" b="1" dirty="0"/>
          </a:p>
          <a:p>
            <a:br>
              <a:rPr lang="en-US" sz="1800" dirty="0">
                <a:solidFill>
                  <a:srgbClr val="000000"/>
                </a:solidFill>
                <a:effectLst/>
                <a:latin typeface="Aptos" panose="020B0004020202020204" pitchFamily="34" charset="0"/>
              </a:rPr>
            </a:br>
            <a:endParaRPr lang="en-US" b="1" dirty="0"/>
          </a:p>
          <a:p>
            <a:endParaRPr lang="en-US" b="1" dirty="0"/>
          </a:p>
          <a:p>
            <a:endParaRPr lang="en-US" b="1" dirty="0"/>
          </a:p>
          <a:p>
            <a:endParaRPr lang="en-US" b="1" dirty="0"/>
          </a:p>
          <a:p>
            <a:endParaRPr lang="en-US" b="1" dirty="0"/>
          </a:p>
          <a:p>
            <a:endParaRPr lang="en-GB" b="1" dirty="0"/>
          </a:p>
        </p:txBody>
      </p:sp>
      <p:pic>
        <p:nvPicPr>
          <p:cNvPr id="9" name="Content Placeholder 8" descr="A person wearing glasses and a black turtleneck&#10;&#10;Description automatically generated">
            <a:extLst>
              <a:ext uri="{FF2B5EF4-FFF2-40B4-BE49-F238E27FC236}">
                <a16:creationId xmlns:a16="http://schemas.microsoft.com/office/drawing/2014/main" id="{6FBD0D42-1654-8A4C-A92E-04258C20546F}"/>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9419835" y="314327"/>
            <a:ext cx="1419226" cy="1419226"/>
          </a:xfrm>
          <a:prstGeom prst="ellipse">
            <a:avLst/>
          </a:prstGeom>
          <a:ln>
            <a:solidFill>
              <a:schemeClr val="accent1"/>
            </a:solidFill>
          </a:ln>
        </p:spPr>
      </p:pic>
      <p:sp>
        <p:nvSpPr>
          <p:cNvPr id="6" name="Title 5">
            <a:extLst>
              <a:ext uri="{FF2B5EF4-FFF2-40B4-BE49-F238E27FC236}">
                <a16:creationId xmlns:a16="http://schemas.microsoft.com/office/drawing/2014/main" id="{AFD6D0AD-6322-B448-A6E4-678FEF4E854A}"/>
              </a:ext>
            </a:extLst>
          </p:cNvPr>
          <p:cNvSpPr>
            <a:spLocks noGrp="1"/>
          </p:cNvSpPr>
          <p:nvPr>
            <p:ph type="title"/>
          </p:nvPr>
        </p:nvSpPr>
        <p:spPr/>
        <p:txBody>
          <a:bodyPr/>
          <a:lstStyle/>
          <a:p>
            <a:r>
              <a:rPr lang="en-GB" dirty="0"/>
              <a:t>Introduction</a:t>
            </a:r>
          </a:p>
        </p:txBody>
      </p:sp>
      <p:sp>
        <p:nvSpPr>
          <p:cNvPr id="4" name="Footer Placeholder 3">
            <a:extLst>
              <a:ext uri="{FF2B5EF4-FFF2-40B4-BE49-F238E27FC236}">
                <a16:creationId xmlns:a16="http://schemas.microsoft.com/office/drawing/2014/main" id="{4927EA66-1FD3-A623-90E0-28117BB54A6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1167C1F-3B40-3DCD-6001-E28FC8A128F7}"/>
              </a:ext>
            </a:extLst>
          </p:cNvPr>
          <p:cNvSpPr>
            <a:spLocks noGrp="1"/>
          </p:cNvSpPr>
          <p:nvPr>
            <p:ph type="sldNum" sz="quarter" idx="11"/>
          </p:nvPr>
        </p:nvSpPr>
        <p:spPr/>
        <p:txBody>
          <a:bodyPr/>
          <a:lstStyle/>
          <a:p>
            <a:fld id="{0129D862-F9BC-4F1C-AB45-839A9C158688}" type="slidenum">
              <a:rPr lang="en-GB" smtClean="0"/>
              <a:pPr/>
              <a:t>3</a:t>
            </a:fld>
            <a:endParaRPr lang="en-GB" dirty="0"/>
          </a:p>
        </p:txBody>
      </p:sp>
      <p:pic>
        <p:nvPicPr>
          <p:cNvPr id="3" name="Picture 2" descr="A person smiling for a picture&#10;&#10;Description automatically generated">
            <a:extLst>
              <a:ext uri="{FF2B5EF4-FFF2-40B4-BE49-F238E27FC236}">
                <a16:creationId xmlns:a16="http://schemas.microsoft.com/office/drawing/2014/main" id="{69768E0D-D6CA-8C52-B4DA-E93024F27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582" y="3655111"/>
            <a:ext cx="1419227" cy="1419227"/>
          </a:xfrm>
          <a:prstGeom prst="ellipse">
            <a:avLst/>
          </a:prstGeom>
          <a:ln>
            <a:solidFill>
              <a:schemeClr val="accent1"/>
            </a:solidFill>
          </a:ln>
        </p:spPr>
      </p:pic>
      <p:pic>
        <p:nvPicPr>
          <p:cNvPr id="8" name="Picture 7" descr="A person smiling at camera&#10;&#10;Description automatically generated">
            <a:extLst>
              <a:ext uri="{FF2B5EF4-FFF2-40B4-BE49-F238E27FC236}">
                <a16:creationId xmlns:a16="http://schemas.microsoft.com/office/drawing/2014/main" id="{84FE8EFF-B056-2902-AE24-0F8686B0D0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9835" y="2519610"/>
            <a:ext cx="1419225" cy="1419225"/>
          </a:xfrm>
          <a:prstGeom prst="ellipse">
            <a:avLst/>
          </a:prstGeom>
          <a:ln>
            <a:solidFill>
              <a:schemeClr val="accent1"/>
            </a:solidFill>
          </a:ln>
        </p:spPr>
      </p:pic>
      <p:pic>
        <p:nvPicPr>
          <p:cNvPr id="12" name="Picture 11" descr="A close-up of a person smiling&#10;&#10;Description automatically generated">
            <a:extLst>
              <a:ext uri="{FF2B5EF4-FFF2-40B4-BE49-F238E27FC236}">
                <a16:creationId xmlns:a16="http://schemas.microsoft.com/office/drawing/2014/main" id="{CFAFCC18-1829-4139-7130-36394A10C6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581" y="1449826"/>
            <a:ext cx="1419228" cy="1419228"/>
          </a:xfrm>
          <a:prstGeom prst="ellipse">
            <a:avLst/>
          </a:prstGeom>
          <a:ln>
            <a:solidFill>
              <a:schemeClr val="accent1"/>
            </a:solidFill>
          </a:ln>
        </p:spPr>
      </p:pic>
      <p:pic>
        <p:nvPicPr>
          <p:cNvPr id="14" name="Picture 13" descr="A person smiling for a selfie&#10;&#10;Description automatically generated">
            <a:extLst>
              <a:ext uri="{FF2B5EF4-FFF2-40B4-BE49-F238E27FC236}">
                <a16:creationId xmlns:a16="http://schemas.microsoft.com/office/drawing/2014/main" id="{08782230-384C-A17B-FC32-F08CDA22BB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19832" y="4724892"/>
            <a:ext cx="1419228" cy="1419228"/>
          </a:xfrm>
          <a:prstGeom prst="ellipse">
            <a:avLst/>
          </a:prstGeom>
          <a:ln>
            <a:solidFill>
              <a:schemeClr val="accent1"/>
            </a:solidFill>
          </a:ln>
        </p:spPr>
      </p:pic>
    </p:spTree>
    <p:extLst>
      <p:ext uri="{BB962C8B-B14F-4D97-AF65-F5344CB8AC3E}">
        <p14:creationId xmlns:p14="http://schemas.microsoft.com/office/powerpoint/2010/main" val="335797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3C3111-2C95-D0A9-0F89-D7231B0B47C6}"/>
              </a:ext>
            </a:extLst>
          </p:cNvPr>
          <p:cNvSpPr>
            <a:spLocks noGrp="1"/>
          </p:cNvSpPr>
          <p:nvPr>
            <p:ph type="body" sz="quarter" idx="41"/>
          </p:nvPr>
        </p:nvSpPr>
        <p:spPr/>
        <p:txBody>
          <a:bodyPr/>
          <a:lstStyle/>
          <a:p>
            <a:r>
              <a:rPr lang="en-US" dirty="0">
                <a:effectLst/>
                <a:ea typeface="Cambria" panose="02040503050406030204" pitchFamily="18" charset="0"/>
                <a:cs typeface="Times New Roman" panose="02020603050405020304" pitchFamily="18" charset="0"/>
              </a:rPr>
              <a:t>Ways to Integrate R and SAS</a:t>
            </a:r>
            <a:endParaRPr lang="en-GB" sz="2400" dirty="0"/>
          </a:p>
        </p:txBody>
      </p:sp>
      <p:sp>
        <p:nvSpPr>
          <p:cNvPr id="19" name="Text Placeholder 18">
            <a:extLst>
              <a:ext uri="{FF2B5EF4-FFF2-40B4-BE49-F238E27FC236}">
                <a16:creationId xmlns:a16="http://schemas.microsoft.com/office/drawing/2014/main" id="{E31D1D42-EEBB-D904-4423-8415B0979FBD}"/>
              </a:ext>
            </a:extLst>
          </p:cNvPr>
          <p:cNvSpPr>
            <a:spLocks noGrp="1"/>
          </p:cNvSpPr>
          <p:nvPr>
            <p:ph type="body" sz="quarter" idx="42"/>
          </p:nvPr>
        </p:nvSpPr>
        <p:spPr/>
        <p:txBody>
          <a:bodyPr/>
          <a:lstStyle/>
          <a:p>
            <a:r>
              <a:rPr lang="en-US" dirty="0"/>
              <a:t>03</a:t>
            </a:r>
            <a:endParaRPr lang="en-GB" dirty="0"/>
          </a:p>
        </p:txBody>
      </p:sp>
      <p:sp>
        <p:nvSpPr>
          <p:cNvPr id="15" name="Title 14">
            <a:extLst>
              <a:ext uri="{FF2B5EF4-FFF2-40B4-BE49-F238E27FC236}">
                <a16:creationId xmlns:a16="http://schemas.microsoft.com/office/drawing/2014/main" id="{8595EDEE-3576-E512-5E73-C3DBD1F63AE6}"/>
              </a:ext>
            </a:extLst>
          </p:cNvPr>
          <p:cNvSpPr>
            <a:spLocks noGrp="1"/>
          </p:cNvSpPr>
          <p:nvPr>
            <p:ph type="title"/>
          </p:nvPr>
        </p:nvSpPr>
        <p:spPr/>
        <p:txBody>
          <a:bodyPr/>
          <a:lstStyle/>
          <a:p>
            <a:r>
              <a:rPr lang="en-US" dirty="0"/>
              <a:t>Contents</a:t>
            </a:r>
            <a:endParaRPr lang="en-GB" dirty="0"/>
          </a:p>
        </p:txBody>
      </p:sp>
      <p:sp>
        <p:nvSpPr>
          <p:cNvPr id="20" name="Text Placeholder 19">
            <a:extLst>
              <a:ext uri="{FF2B5EF4-FFF2-40B4-BE49-F238E27FC236}">
                <a16:creationId xmlns:a16="http://schemas.microsoft.com/office/drawing/2014/main" id="{92B8F0BF-E2A9-7A37-17AB-7EDBB1FE0600}"/>
              </a:ext>
            </a:extLst>
          </p:cNvPr>
          <p:cNvSpPr>
            <a:spLocks noGrp="1"/>
          </p:cNvSpPr>
          <p:nvPr>
            <p:ph type="body" sz="quarter" idx="43"/>
          </p:nvPr>
        </p:nvSpPr>
        <p:spPr>
          <a:xfrm>
            <a:off x="3541251" y="4547251"/>
            <a:ext cx="2800282" cy="1250917"/>
          </a:xfrm>
        </p:spPr>
        <p:txBody>
          <a:bodyPr/>
          <a:lstStyle/>
          <a:p>
            <a:r>
              <a:rPr lang="en-US" dirty="0"/>
              <a:t>Conclusion and Recommendations</a:t>
            </a:r>
            <a:endParaRPr lang="en-GB" dirty="0"/>
          </a:p>
          <a:p>
            <a:endParaRPr lang="en-GB" dirty="0"/>
          </a:p>
        </p:txBody>
      </p:sp>
      <p:sp>
        <p:nvSpPr>
          <p:cNvPr id="21" name="Text Placeholder 20">
            <a:extLst>
              <a:ext uri="{FF2B5EF4-FFF2-40B4-BE49-F238E27FC236}">
                <a16:creationId xmlns:a16="http://schemas.microsoft.com/office/drawing/2014/main" id="{6D40D808-1BF6-AA99-D865-7D92B28103EC}"/>
              </a:ext>
            </a:extLst>
          </p:cNvPr>
          <p:cNvSpPr>
            <a:spLocks noGrp="1"/>
          </p:cNvSpPr>
          <p:nvPr>
            <p:ph type="body" sz="quarter" idx="44"/>
          </p:nvPr>
        </p:nvSpPr>
        <p:spPr/>
        <p:txBody>
          <a:bodyPr/>
          <a:lstStyle/>
          <a:p>
            <a:r>
              <a:rPr lang="en-US" dirty="0"/>
              <a:t>04</a:t>
            </a:r>
            <a:endParaRPr lang="en-GB" dirty="0"/>
          </a:p>
        </p:txBody>
      </p:sp>
      <p:sp>
        <p:nvSpPr>
          <p:cNvPr id="22" name="Text Placeholder 21">
            <a:extLst>
              <a:ext uri="{FF2B5EF4-FFF2-40B4-BE49-F238E27FC236}">
                <a16:creationId xmlns:a16="http://schemas.microsoft.com/office/drawing/2014/main" id="{F36853B8-72E4-47F7-EAB1-419FDA0B3F64}"/>
              </a:ext>
            </a:extLst>
          </p:cNvPr>
          <p:cNvSpPr>
            <a:spLocks noGrp="1"/>
          </p:cNvSpPr>
          <p:nvPr>
            <p:ph type="body" sz="quarter" idx="45"/>
          </p:nvPr>
        </p:nvSpPr>
        <p:spPr/>
        <p:txBody>
          <a:bodyPr/>
          <a:lstStyle/>
          <a:p>
            <a:r>
              <a:rPr lang="en-US" sz="2000" kern="0" dirty="0">
                <a:effectLst/>
                <a:ea typeface="Times New Roman" panose="02020603050405020304" pitchFamily="18" charset="0"/>
              </a:rPr>
              <a:t>Common Issues and Solutions</a:t>
            </a:r>
            <a:endParaRPr lang="en-GB" dirty="0"/>
          </a:p>
        </p:txBody>
      </p:sp>
      <p:sp>
        <p:nvSpPr>
          <p:cNvPr id="23" name="Text Placeholder 22">
            <a:extLst>
              <a:ext uri="{FF2B5EF4-FFF2-40B4-BE49-F238E27FC236}">
                <a16:creationId xmlns:a16="http://schemas.microsoft.com/office/drawing/2014/main" id="{53793B3A-313E-2788-69B8-F08D001D5AD4}"/>
              </a:ext>
            </a:extLst>
          </p:cNvPr>
          <p:cNvSpPr>
            <a:spLocks noGrp="1"/>
          </p:cNvSpPr>
          <p:nvPr>
            <p:ph type="body" sz="quarter" idx="46"/>
          </p:nvPr>
        </p:nvSpPr>
        <p:spPr/>
        <p:txBody>
          <a:bodyPr/>
          <a:lstStyle/>
          <a:p>
            <a:r>
              <a:rPr lang="en-US" dirty="0"/>
              <a:t>02</a:t>
            </a:r>
            <a:endParaRPr lang="en-GB" dirty="0"/>
          </a:p>
        </p:txBody>
      </p:sp>
      <p:cxnSp>
        <p:nvCxnSpPr>
          <p:cNvPr id="33" name="Straight Connector 32">
            <a:extLst>
              <a:ext uri="{FF2B5EF4-FFF2-40B4-BE49-F238E27FC236}">
                <a16:creationId xmlns:a16="http://schemas.microsoft.com/office/drawing/2014/main" id="{E6FF29FE-81DC-3B27-6AC5-1844DA87AB60}"/>
              </a:ext>
            </a:extLst>
          </p:cNvPr>
          <p:cNvCxnSpPr>
            <a:cxnSpLocks/>
          </p:cNvCxnSpPr>
          <p:nvPr/>
        </p:nvCxnSpPr>
        <p:spPr>
          <a:xfrm>
            <a:off x="3076072" y="1717727"/>
            <a:ext cx="0" cy="3686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2DF6E2-C9F2-8A92-E764-4F065B624791}"/>
              </a:ext>
            </a:extLst>
          </p:cNvPr>
          <p:cNvCxnSpPr>
            <a:cxnSpLocks/>
          </p:cNvCxnSpPr>
          <p:nvPr/>
        </p:nvCxnSpPr>
        <p:spPr>
          <a:xfrm flipH="1">
            <a:off x="838199" y="3560965"/>
            <a:ext cx="5014043"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4E9C24E-1BAC-CECC-34C2-550AFF30085F}"/>
              </a:ext>
            </a:extLst>
          </p:cNvPr>
          <p:cNvSpPr/>
          <p:nvPr/>
        </p:nvSpPr>
        <p:spPr>
          <a:xfrm>
            <a:off x="2962565" y="3442725"/>
            <a:ext cx="236480" cy="2364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751AC45-87DC-F88D-869E-AD343032C417}"/>
              </a:ext>
            </a:extLst>
          </p:cNvPr>
          <p:cNvSpPr/>
          <p:nvPr/>
        </p:nvSpPr>
        <p:spPr>
          <a:xfrm>
            <a:off x="5734002" y="3442725"/>
            <a:ext cx="236480" cy="2364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ooter Placeholder 39">
            <a:extLst>
              <a:ext uri="{FF2B5EF4-FFF2-40B4-BE49-F238E27FC236}">
                <a16:creationId xmlns:a16="http://schemas.microsoft.com/office/drawing/2014/main" id="{833B391D-D8F3-B814-1FCE-A51E93E12823}"/>
              </a:ext>
            </a:extLst>
          </p:cNvPr>
          <p:cNvSpPr>
            <a:spLocks noGrp="1"/>
          </p:cNvSpPr>
          <p:nvPr>
            <p:ph type="ftr" sz="quarter" idx="10"/>
          </p:nvPr>
        </p:nvSpPr>
        <p:spPr/>
        <p:txBody>
          <a:bodyPr/>
          <a:lstStyle/>
          <a:p>
            <a:endParaRPr lang="en-GB" dirty="0"/>
          </a:p>
        </p:txBody>
      </p:sp>
      <p:sp>
        <p:nvSpPr>
          <p:cNvPr id="41" name="Slide Number Placeholder 40">
            <a:extLst>
              <a:ext uri="{FF2B5EF4-FFF2-40B4-BE49-F238E27FC236}">
                <a16:creationId xmlns:a16="http://schemas.microsoft.com/office/drawing/2014/main" id="{FFE748BF-E519-D26F-87F9-18721A913010}"/>
              </a:ext>
            </a:extLst>
          </p:cNvPr>
          <p:cNvSpPr>
            <a:spLocks noGrp="1"/>
          </p:cNvSpPr>
          <p:nvPr>
            <p:ph type="sldNum" sz="quarter" idx="11"/>
          </p:nvPr>
        </p:nvSpPr>
        <p:spPr/>
        <p:txBody>
          <a:bodyPr/>
          <a:lstStyle/>
          <a:p>
            <a:fld id="{8AB2ADC4-82F7-4F83-9DEB-A31CDADC9AF7}" type="slidenum">
              <a:rPr lang="en-GB" smtClean="0"/>
              <a:pPr/>
              <a:t>4</a:t>
            </a:fld>
            <a:endParaRPr lang="en-GB" dirty="0"/>
          </a:p>
        </p:txBody>
      </p:sp>
      <p:sp>
        <p:nvSpPr>
          <p:cNvPr id="4" name="Text Placeholder 3">
            <a:extLst>
              <a:ext uri="{FF2B5EF4-FFF2-40B4-BE49-F238E27FC236}">
                <a16:creationId xmlns:a16="http://schemas.microsoft.com/office/drawing/2014/main" id="{C1D56CC3-0533-F1E0-74F2-AC05C1EA321B}"/>
              </a:ext>
            </a:extLst>
          </p:cNvPr>
          <p:cNvSpPr>
            <a:spLocks noGrp="1"/>
          </p:cNvSpPr>
          <p:nvPr>
            <p:ph type="body" sz="quarter" idx="25"/>
          </p:nvPr>
        </p:nvSpPr>
        <p:spPr/>
        <p:txBody>
          <a:bodyPr/>
          <a:lstStyle/>
          <a:p>
            <a:r>
              <a:rPr lang="en-GB" dirty="0"/>
              <a:t>01</a:t>
            </a:r>
          </a:p>
        </p:txBody>
      </p:sp>
      <p:sp>
        <p:nvSpPr>
          <p:cNvPr id="6" name="Text Placeholder 5">
            <a:extLst>
              <a:ext uri="{FF2B5EF4-FFF2-40B4-BE49-F238E27FC236}">
                <a16:creationId xmlns:a16="http://schemas.microsoft.com/office/drawing/2014/main" id="{D7B107D6-2610-A6E9-E8F7-07AF8EB33D33}"/>
              </a:ext>
            </a:extLst>
          </p:cNvPr>
          <p:cNvSpPr>
            <a:spLocks noGrp="1"/>
          </p:cNvSpPr>
          <p:nvPr>
            <p:ph type="body" sz="quarter" idx="40"/>
          </p:nvPr>
        </p:nvSpPr>
        <p:spPr/>
        <p:txBody>
          <a:bodyPr/>
          <a:lstStyle/>
          <a:p>
            <a:r>
              <a:rPr lang="en-US" dirty="0"/>
              <a:t>Methodologies Of Training R</a:t>
            </a:r>
            <a:endParaRPr lang="en-GB" dirty="0"/>
          </a:p>
          <a:p>
            <a:endParaRPr lang="en-GB" dirty="0"/>
          </a:p>
        </p:txBody>
      </p:sp>
    </p:spTree>
    <p:extLst>
      <p:ext uri="{BB962C8B-B14F-4D97-AF65-F5344CB8AC3E}">
        <p14:creationId xmlns:p14="http://schemas.microsoft.com/office/powerpoint/2010/main" val="321912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3C70-E4EC-9E3E-3FB4-E10FF6D41C49}"/>
              </a:ext>
            </a:extLst>
          </p:cNvPr>
          <p:cNvSpPr>
            <a:spLocks noGrp="1"/>
          </p:cNvSpPr>
          <p:nvPr>
            <p:ph type="ctrTitle"/>
          </p:nvPr>
        </p:nvSpPr>
        <p:spPr/>
        <p:txBody>
          <a:bodyPr/>
          <a:lstStyle/>
          <a:p>
            <a:r>
              <a:rPr lang="en-GB" dirty="0"/>
              <a:t>Methodologies of Training R</a:t>
            </a:r>
          </a:p>
        </p:txBody>
      </p:sp>
      <p:sp>
        <p:nvSpPr>
          <p:cNvPr id="7" name="Subtitle 6">
            <a:extLst>
              <a:ext uri="{FF2B5EF4-FFF2-40B4-BE49-F238E27FC236}">
                <a16:creationId xmlns:a16="http://schemas.microsoft.com/office/drawing/2014/main" id="{EEF38B3A-0575-2C74-D811-F21C28DD8BD6}"/>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E5D8A5AA-7825-BC89-D831-8DF71D833A21}"/>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5</a:t>
            </a:fld>
            <a:endParaRPr lang="en-GB" dirty="0"/>
          </a:p>
        </p:txBody>
      </p:sp>
    </p:spTree>
    <p:extLst>
      <p:ext uri="{BB962C8B-B14F-4D97-AF65-F5344CB8AC3E}">
        <p14:creationId xmlns:p14="http://schemas.microsoft.com/office/powerpoint/2010/main" val="213033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12E4-7DE3-5535-0370-8FEC11E7F866}"/>
            </a:ext>
          </a:extLst>
        </p:cNvPr>
        <p:cNvGrpSpPr/>
        <p:nvPr/>
      </p:nvGrpSpPr>
      <p:grpSpPr>
        <a:xfrm>
          <a:off x="0" y="0"/>
          <a:ext cx="0" cy="0"/>
          <a:chOff x="0" y="0"/>
          <a:chExt cx="0" cy="0"/>
        </a:xfrm>
      </p:grpSpPr>
      <p:pic>
        <p:nvPicPr>
          <p:cNvPr id="4" name="Picture 3" descr="A group of people sitting around a table&#10;&#10;Description automatically generated">
            <a:extLst>
              <a:ext uri="{FF2B5EF4-FFF2-40B4-BE49-F238E27FC236}">
                <a16:creationId xmlns:a16="http://schemas.microsoft.com/office/drawing/2014/main" id="{DCD8EF09-7AFB-ABE1-1283-63690F40B5C1}"/>
              </a:ext>
            </a:extLst>
          </p:cNvPr>
          <p:cNvPicPr>
            <a:picLocks noChangeAspect="1"/>
          </p:cNvPicPr>
          <p:nvPr/>
        </p:nvPicPr>
        <p:blipFill>
          <a:blip r:embed="rId3">
            <a:extLst>
              <a:ext uri="{28A0092B-C50C-407E-A947-70E740481C1C}">
                <a14:useLocalDpi xmlns:a14="http://schemas.microsoft.com/office/drawing/2010/main" val="0"/>
              </a:ext>
            </a:extLst>
          </a:blip>
          <a:srcRect l="4715" r="6566"/>
          <a:stretch/>
        </p:blipFill>
        <p:spPr>
          <a:xfrm>
            <a:off x="6107678" y="10"/>
            <a:ext cx="6084323" cy="685799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noFill/>
          <a:ln>
            <a:solidFill>
              <a:schemeClr val="accent1"/>
            </a:solidFill>
          </a:ln>
        </p:spPr>
      </p:pic>
      <p:sp>
        <p:nvSpPr>
          <p:cNvPr id="7" name="Content Placeholder 6">
            <a:extLst>
              <a:ext uri="{FF2B5EF4-FFF2-40B4-BE49-F238E27FC236}">
                <a16:creationId xmlns:a16="http://schemas.microsoft.com/office/drawing/2014/main" id="{79E3C834-75F1-308F-F439-1308E7A19F49}"/>
              </a:ext>
            </a:extLst>
          </p:cNvPr>
          <p:cNvSpPr>
            <a:spLocks noGrp="1"/>
          </p:cNvSpPr>
          <p:nvPr>
            <p:ph sz="quarter" idx="12"/>
          </p:nvPr>
        </p:nvSpPr>
        <p:spPr>
          <a:xfrm>
            <a:off x="838201" y="1690852"/>
            <a:ext cx="4785852" cy="4486111"/>
          </a:xfrm>
        </p:spPr>
        <p:txBody>
          <a:bodyPr>
            <a:normAutofit/>
          </a:bodyPr>
          <a:lstStyle/>
          <a:p>
            <a:pPr marL="457200" indent="-457200">
              <a:lnSpc>
                <a:spcPct val="90000"/>
              </a:lnSpc>
              <a:spcBef>
                <a:spcPts val="1000"/>
              </a:spcBef>
              <a:buFont typeface="+mj-lt"/>
              <a:buAutoNum type="arabicPeriod"/>
            </a:pPr>
            <a:r>
              <a:rPr lang="en-US" sz="1600" b="1">
                <a:effectLst/>
              </a:rPr>
              <a:t>Know Your Audience</a:t>
            </a:r>
          </a:p>
          <a:p>
            <a:pPr lvl="1">
              <a:lnSpc>
                <a:spcPct val="90000"/>
              </a:lnSpc>
              <a:spcBef>
                <a:spcPts val="1000"/>
              </a:spcBef>
            </a:pPr>
            <a:r>
              <a:rPr lang="en-US" sz="1600"/>
              <a:t>Find engaged and ready SAS users</a:t>
            </a:r>
          </a:p>
          <a:p>
            <a:pPr lvl="1">
              <a:lnSpc>
                <a:spcPct val="90000"/>
              </a:lnSpc>
              <a:spcBef>
                <a:spcPts val="1000"/>
              </a:spcBef>
            </a:pPr>
            <a:r>
              <a:rPr lang="en-GB" sz="1600">
                <a:effectLst/>
              </a:rPr>
              <a:t>Survey to discover use-cases and skills</a:t>
            </a:r>
          </a:p>
          <a:p>
            <a:pPr marL="457200" indent="-457200">
              <a:lnSpc>
                <a:spcPct val="90000"/>
              </a:lnSpc>
              <a:spcBef>
                <a:spcPts val="1000"/>
              </a:spcBef>
              <a:buFont typeface="+mj-lt"/>
              <a:buAutoNum type="arabicPeriod"/>
            </a:pPr>
            <a:r>
              <a:rPr lang="en-US" sz="1600" b="1" err="1">
                <a:effectLst/>
              </a:rPr>
              <a:t>Incentivise</a:t>
            </a:r>
            <a:r>
              <a:rPr lang="en-US" sz="1600" b="1">
                <a:effectLst/>
              </a:rPr>
              <a:t> Learning</a:t>
            </a:r>
          </a:p>
          <a:p>
            <a:pPr lvl="1">
              <a:lnSpc>
                <a:spcPct val="90000"/>
              </a:lnSpc>
              <a:spcBef>
                <a:spcPts val="1000"/>
              </a:spcBef>
            </a:pPr>
            <a:r>
              <a:rPr lang="en-US" sz="1600">
                <a:effectLst/>
              </a:rPr>
              <a:t>Address pain points</a:t>
            </a:r>
          </a:p>
          <a:p>
            <a:pPr lvl="1">
              <a:lnSpc>
                <a:spcPct val="90000"/>
              </a:lnSpc>
              <a:spcBef>
                <a:spcPts val="1000"/>
              </a:spcBef>
            </a:pPr>
            <a:r>
              <a:rPr lang="en-US" sz="1600"/>
              <a:t>Encourage competition</a:t>
            </a:r>
            <a:endParaRPr lang="en-GB" sz="1600">
              <a:effectLst/>
            </a:endParaRPr>
          </a:p>
          <a:p>
            <a:pPr marL="457200" indent="-457200">
              <a:lnSpc>
                <a:spcPct val="90000"/>
              </a:lnSpc>
              <a:spcBef>
                <a:spcPts val="1000"/>
              </a:spcBef>
              <a:buFont typeface="+mj-lt"/>
              <a:buAutoNum type="arabicPeriod"/>
            </a:pPr>
            <a:r>
              <a:rPr lang="en-US" sz="1600" b="1">
                <a:effectLst/>
              </a:rPr>
              <a:t>Support and Community</a:t>
            </a:r>
          </a:p>
          <a:p>
            <a:pPr lvl="1">
              <a:lnSpc>
                <a:spcPct val="90000"/>
              </a:lnSpc>
              <a:spcBef>
                <a:spcPts val="1000"/>
              </a:spcBef>
            </a:pPr>
            <a:r>
              <a:rPr lang="en-US" sz="1600"/>
              <a:t>Develop mentorship programs</a:t>
            </a:r>
          </a:p>
          <a:p>
            <a:pPr lvl="1">
              <a:lnSpc>
                <a:spcPct val="90000"/>
              </a:lnSpc>
              <a:spcBef>
                <a:spcPts val="1000"/>
              </a:spcBef>
            </a:pPr>
            <a:r>
              <a:rPr lang="en-US" sz="1600">
                <a:effectLst/>
              </a:rPr>
              <a:t>Ongoing support and </a:t>
            </a:r>
            <a:r>
              <a:rPr lang="en-US" sz="1600"/>
              <a:t>community of practice</a:t>
            </a:r>
            <a:endParaRPr lang="en-GB" sz="1600">
              <a:effectLst/>
            </a:endParaRPr>
          </a:p>
        </p:txBody>
      </p:sp>
      <p:sp>
        <p:nvSpPr>
          <p:cNvPr id="6" name="Title 5">
            <a:extLst>
              <a:ext uri="{FF2B5EF4-FFF2-40B4-BE49-F238E27FC236}">
                <a16:creationId xmlns:a16="http://schemas.microsoft.com/office/drawing/2014/main" id="{C1EE28F8-DD2A-CF5C-83EF-FA6022E1A13B}"/>
              </a:ext>
            </a:extLst>
          </p:cNvPr>
          <p:cNvSpPr>
            <a:spLocks noGrp="1"/>
          </p:cNvSpPr>
          <p:nvPr>
            <p:ph type="title"/>
          </p:nvPr>
        </p:nvSpPr>
        <p:spPr>
          <a:xfrm>
            <a:off x="838201" y="365126"/>
            <a:ext cx="4785852" cy="1089244"/>
          </a:xfrm>
        </p:spPr>
        <p:txBody>
          <a:bodyPr anchor="b">
            <a:normAutofit/>
          </a:bodyPr>
          <a:lstStyle/>
          <a:p>
            <a:r>
              <a:rPr lang="en-US" dirty="0"/>
              <a:t>Preparation and Considerations</a:t>
            </a:r>
            <a:endParaRPr lang="en-GB" dirty="0"/>
          </a:p>
        </p:txBody>
      </p:sp>
      <p:sp>
        <p:nvSpPr>
          <p:cNvPr id="18" name="Footer Placeholder 4">
            <a:extLst>
              <a:ext uri="{FF2B5EF4-FFF2-40B4-BE49-F238E27FC236}">
                <a16:creationId xmlns:a16="http://schemas.microsoft.com/office/drawing/2014/main" id="{CFE21277-1FCF-7373-E666-FBA703D5F21D}"/>
              </a:ext>
            </a:extLst>
          </p:cNvPr>
          <p:cNvSpPr>
            <a:spLocks noGrp="1"/>
          </p:cNvSpPr>
          <p:nvPr>
            <p:ph type="ftr" sz="quarter" idx="10"/>
          </p:nvPr>
        </p:nvSpPr>
        <p:spPr>
          <a:xfrm>
            <a:off x="2502776" y="6356350"/>
            <a:ext cx="7807872" cy="365125"/>
          </a:xfrm>
        </p:spPr>
        <p:txBody>
          <a:bodyPr/>
          <a:lstStyle/>
          <a:p>
            <a:endParaRPr lang="en-GB"/>
          </a:p>
        </p:txBody>
      </p:sp>
      <p:sp>
        <p:nvSpPr>
          <p:cNvPr id="5" name="Slide Number Placeholder 4">
            <a:extLst>
              <a:ext uri="{FF2B5EF4-FFF2-40B4-BE49-F238E27FC236}">
                <a16:creationId xmlns:a16="http://schemas.microsoft.com/office/drawing/2014/main" id="{AF1732FD-A3FC-3A19-494A-770ED7956041}"/>
              </a:ext>
            </a:extLst>
          </p:cNvPr>
          <p:cNvSpPr>
            <a:spLocks noGrp="1"/>
          </p:cNvSpPr>
          <p:nvPr>
            <p:ph type="sldNum" sz="quarter" idx="11"/>
          </p:nvPr>
        </p:nvSpPr>
        <p:spPr>
          <a:xfrm>
            <a:off x="10473559" y="6356350"/>
            <a:ext cx="880241" cy="365125"/>
          </a:xfrm>
        </p:spPr>
        <p:txBody>
          <a:bodyPr anchor="ctr">
            <a:normAutofit/>
          </a:bodyPr>
          <a:lstStyle/>
          <a:p>
            <a:pPr>
              <a:spcAft>
                <a:spcPts val="600"/>
              </a:spcAft>
            </a:pPr>
            <a:fld id="{0129D862-F9BC-4F1C-AB45-839A9C158688}" type="slidenum">
              <a:rPr lang="en-GB" smtClean="0"/>
              <a:pPr>
                <a:spcAft>
                  <a:spcPts val="600"/>
                </a:spcAft>
              </a:pPr>
              <a:t>6</a:t>
            </a:fld>
            <a:endParaRPr lang="en-GB"/>
          </a:p>
        </p:txBody>
      </p:sp>
    </p:spTree>
    <p:extLst>
      <p:ext uri="{BB962C8B-B14F-4D97-AF65-F5344CB8AC3E}">
        <p14:creationId xmlns:p14="http://schemas.microsoft.com/office/powerpoint/2010/main" val="58749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EE6AD-4660-1727-E141-62A4C7D6FC0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7EEBC1E-BA04-2470-3CA1-F39E946EE801}"/>
              </a:ext>
            </a:extLst>
          </p:cNvPr>
          <p:cNvSpPr>
            <a:spLocks noGrp="1"/>
          </p:cNvSpPr>
          <p:nvPr>
            <p:ph sz="quarter" idx="12"/>
          </p:nvPr>
        </p:nvSpPr>
        <p:spPr>
          <a:xfrm>
            <a:off x="838200" y="1690852"/>
            <a:ext cx="6231467" cy="4486111"/>
          </a:xfrm>
        </p:spPr>
        <p:txBody>
          <a:bodyPr>
            <a:normAutofit lnSpcReduction="10000"/>
          </a:bodyPr>
          <a:lstStyle/>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Workshop Based Learning</a:t>
            </a:r>
          </a:p>
          <a:p>
            <a:pPr lvl="1">
              <a:spcBef>
                <a:spcPts val="1000"/>
              </a:spcBef>
            </a:pPr>
            <a:r>
              <a:rPr lang="en-US" dirty="0">
                <a:ea typeface="Times New Roman" panose="02020603050405020304" pitchFamily="18" charset="0"/>
                <a:cs typeface="Times New Roman" panose="02020603050405020304" pitchFamily="18" charset="0"/>
              </a:rPr>
              <a:t>Instructor-led sessions</a:t>
            </a:r>
          </a:p>
          <a:p>
            <a:pPr lvl="1">
              <a:spcBef>
                <a:spcPts val="1000"/>
              </a:spcBef>
            </a:pPr>
            <a:r>
              <a:rPr lang="en-US" dirty="0">
                <a:effectLst/>
                <a:ea typeface="Times New Roman" panose="02020603050405020304" pitchFamily="18" charset="0"/>
                <a:cs typeface="Times New Roman" panose="02020603050405020304" pitchFamily="18" charset="0"/>
              </a:rPr>
              <a:t>Self</a:t>
            </a:r>
            <a:r>
              <a:rPr lang="en-US" dirty="0">
                <a:ea typeface="Times New Roman" panose="02020603050405020304" pitchFamily="18" charset="0"/>
                <a:cs typeface="Times New Roman" panose="02020603050405020304" pitchFamily="18" charset="0"/>
              </a:rPr>
              <a:t>-paced additional learning</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Project Based Learning</a:t>
            </a:r>
          </a:p>
          <a:p>
            <a:pPr lvl="1">
              <a:spcBef>
                <a:spcPts val="1000"/>
              </a:spcBef>
            </a:pPr>
            <a:r>
              <a:rPr lang="en-US" dirty="0">
                <a:ea typeface="Times New Roman" panose="02020603050405020304" pitchFamily="18" charset="0"/>
                <a:cs typeface="Times New Roman" panose="02020603050405020304" pitchFamily="18" charset="0"/>
              </a:rPr>
              <a:t>Real-life projects</a:t>
            </a:r>
          </a:p>
          <a:p>
            <a:pPr lvl="1">
              <a:spcBef>
                <a:spcPts val="1000"/>
              </a:spcBef>
            </a:pPr>
            <a:r>
              <a:rPr lang="en-US" dirty="0">
                <a:effectLst/>
                <a:ea typeface="Times New Roman" panose="02020603050405020304" pitchFamily="18" charset="0"/>
                <a:cs typeface="Times New Roman" panose="02020603050405020304" pitchFamily="18" charset="0"/>
              </a:rPr>
              <a:t>Comparative coding</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Course Based Learning</a:t>
            </a:r>
          </a:p>
          <a:p>
            <a:pPr lvl="1">
              <a:spcBef>
                <a:spcPts val="1000"/>
              </a:spcBef>
            </a:pPr>
            <a:r>
              <a:rPr lang="en-US" dirty="0">
                <a:ea typeface="Times New Roman" panose="02020603050405020304" pitchFamily="18" charset="0"/>
                <a:cs typeface="Times New Roman" panose="02020603050405020304" pitchFamily="18" charset="0"/>
              </a:rPr>
              <a:t>Online Courses</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Gamification, Continuous Learning, and Collaboration</a:t>
            </a:r>
            <a:endParaRPr lang="en-GB" sz="2000" b="1" dirty="0">
              <a:effectLst/>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86062660-AB33-46AA-4A7F-E15815F2727E}"/>
              </a:ext>
            </a:extLst>
          </p:cNvPr>
          <p:cNvSpPr>
            <a:spLocks noGrp="1"/>
          </p:cNvSpPr>
          <p:nvPr>
            <p:ph type="title"/>
          </p:nvPr>
        </p:nvSpPr>
        <p:spPr/>
        <p:txBody>
          <a:bodyPr/>
          <a:lstStyle/>
          <a:p>
            <a:r>
              <a:rPr lang="en-US" dirty="0"/>
              <a:t>How To Train SAS Programmers in R</a:t>
            </a:r>
            <a:endParaRPr lang="en-GB" dirty="0"/>
          </a:p>
        </p:txBody>
      </p:sp>
      <p:sp>
        <p:nvSpPr>
          <p:cNvPr id="4" name="Footer Placeholder 3">
            <a:extLst>
              <a:ext uri="{FF2B5EF4-FFF2-40B4-BE49-F238E27FC236}">
                <a16:creationId xmlns:a16="http://schemas.microsoft.com/office/drawing/2014/main" id="{68F388D1-A9A0-AC17-C1E6-2F0A9C21BF62}"/>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AFAFD0F-C891-D5FC-5E72-EAC5DE741764}"/>
              </a:ext>
            </a:extLst>
          </p:cNvPr>
          <p:cNvSpPr>
            <a:spLocks noGrp="1"/>
          </p:cNvSpPr>
          <p:nvPr>
            <p:ph type="sldNum" sz="quarter" idx="11"/>
          </p:nvPr>
        </p:nvSpPr>
        <p:spPr/>
        <p:txBody>
          <a:bodyPr/>
          <a:lstStyle/>
          <a:p>
            <a:fld id="{0129D862-F9BC-4F1C-AB45-839A9C158688}" type="slidenum">
              <a:rPr lang="en-GB" smtClean="0"/>
              <a:pPr/>
              <a:t>7</a:t>
            </a:fld>
            <a:endParaRPr lang="en-GB" dirty="0"/>
          </a:p>
        </p:txBody>
      </p:sp>
      <p:pic>
        <p:nvPicPr>
          <p:cNvPr id="2" name="Picture 1" descr="A group of people sitting at tables with laptops&#10;&#10;Description automatically generated">
            <a:extLst>
              <a:ext uri="{FF2B5EF4-FFF2-40B4-BE49-F238E27FC236}">
                <a16:creationId xmlns:a16="http://schemas.microsoft.com/office/drawing/2014/main" id="{D4752702-C486-2E9E-66BF-76FD1FF87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253" y="2144147"/>
            <a:ext cx="3522426" cy="3522426"/>
          </a:xfrm>
          <a:prstGeom prst="rect">
            <a:avLst/>
          </a:prstGeom>
          <a:ln>
            <a:solidFill>
              <a:schemeClr val="accent1"/>
            </a:solidFill>
          </a:ln>
        </p:spPr>
      </p:pic>
    </p:spTree>
    <p:extLst>
      <p:ext uri="{BB962C8B-B14F-4D97-AF65-F5344CB8AC3E}">
        <p14:creationId xmlns:p14="http://schemas.microsoft.com/office/powerpoint/2010/main" val="41296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25A7E-79E7-9CE8-432E-DA5988EC0050}"/>
            </a:ext>
          </a:extLst>
        </p:cNvPr>
        <p:cNvGrpSpPr/>
        <p:nvPr/>
      </p:nvGrpSpPr>
      <p:grpSpPr>
        <a:xfrm>
          <a:off x="0" y="0"/>
          <a:ext cx="0" cy="0"/>
          <a:chOff x="0" y="0"/>
          <a:chExt cx="0" cy="0"/>
        </a:xfrm>
      </p:grpSpPr>
      <p:pic>
        <p:nvPicPr>
          <p:cNvPr id="3" name="Picture 2" descr="A group of children in a classroom&#10;&#10;Description automatically generated">
            <a:extLst>
              <a:ext uri="{FF2B5EF4-FFF2-40B4-BE49-F238E27FC236}">
                <a16:creationId xmlns:a16="http://schemas.microsoft.com/office/drawing/2014/main" id="{2F753D88-514F-7306-5461-88D15F625C7B}"/>
              </a:ext>
            </a:extLst>
          </p:cNvPr>
          <p:cNvPicPr>
            <a:picLocks noChangeAspect="1"/>
          </p:cNvPicPr>
          <p:nvPr/>
        </p:nvPicPr>
        <p:blipFill>
          <a:blip r:embed="rId3">
            <a:extLst>
              <a:ext uri="{28A0092B-C50C-407E-A947-70E740481C1C}">
                <a14:useLocalDpi xmlns:a14="http://schemas.microsoft.com/office/drawing/2010/main" val="0"/>
              </a:ext>
            </a:extLst>
          </a:blip>
          <a:srcRect t="11510"/>
          <a:stretch/>
        </p:blipFill>
        <p:spPr>
          <a:xfrm>
            <a:off x="838200" y="1690852"/>
            <a:ext cx="5069619" cy="4486111"/>
          </a:xfrm>
          <a:prstGeom prst="rect">
            <a:avLst/>
          </a:prstGeom>
          <a:noFill/>
          <a:ln>
            <a:solidFill>
              <a:schemeClr val="accent1"/>
            </a:solidFill>
          </a:ln>
        </p:spPr>
      </p:pic>
      <p:sp>
        <p:nvSpPr>
          <p:cNvPr id="6" name="Title 5">
            <a:extLst>
              <a:ext uri="{FF2B5EF4-FFF2-40B4-BE49-F238E27FC236}">
                <a16:creationId xmlns:a16="http://schemas.microsoft.com/office/drawing/2014/main" id="{E7446CFE-581F-8979-5216-BC3731CB9781}"/>
              </a:ext>
            </a:extLst>
          </p:cNvPr>
          <p:cNvSpPr>
            <a:spLocks noGrp="1"/>
          </p:cNvSpPr>
          <p:nvPr>
            <p:ph type="title"/>
          </p:nvPr>
        </p:nvSpPr>
        <p:spPr>
          <a:xfrm>
            <a:off x="838200" y="365126"/>
            <a:ext cx="10515600" cy="1089244"/>
          </a:xfrm>
        </p:spPr>
        <p:txBody>
          <a:bodyPr anchor="b">
            <a:normAutofit/>
          </a:bodyPr>
          <a:lstStyle/>
          <a:p>
            <a:r>
              <a:rPr lang="en-US" dirty="0"/>
              <a:t>What To Train SAS Programmers in R</a:t>
            </a:r>
            <a:endParaRPr lang="en-GB" dirty="0"/>
          </a:p>
        </p:txBody>
      </p:sp>
      <p:sp>
        <p:nvSpPr>
          <p:cNvPr id="12" name="Footer Placeholder 3">
            <a:extLst>
              <a:ext uri="{FF2B5EF4-FFF2-40B4-BE49-F238E27FC236}">
                <a16:creationId xmlns:a16="http://schemas.microsoft.com/office/drawing/2014/main" id="{1DD5DD66-3E88-FE86-968D-F2A3B5D97A30}"/>
              </a:ext>
            </a:extLst>
          </p:cNvPr>
          <p:cNvSpPr>
            <a:spLocks noGrp="1"/>
          </p:cNvSpPr>
          <p:nvPr>
            <p:ph type="ftr" sz="quarter" idx="10"/>
          </p:nvPr>
        </p:nvSpPr>
        <p:spPr>
          <a:xfrm>
            <a:off x="2502776" y="6356350"/>
            <a:ext cx="7807872" cy="365125"/>
          </a:xfrm>
        </p:spPr>
        <p:txBody>
          <a:bodyPr/>
          <a:lstStyle/>
          <a:p>
            <a:endParaRPr lang="en-GB"/>
          </a:p>
        </p:txBody>
      </p:sp>
      <p:sp>
        <p:nvSpPr>
          <p:cNvPr id="5" name="Slide Number Placeholder 4">
            <a:extLst>
              <a:ext uri="{FF2B5EF4-FFF2-40B4-BE49-F238E27FC236}">
                <a16:creationId xmlns:a16="http://schemas.microsoft.com/office/drawing/2014/main" id="{9B68F3CE-DD4A-0293-DABF-4AD70878F30C}"/>
              </a:ext>
            </a:extLst>
          </p:cNvPr>
          <p:cNvSpPr>
            <a:spLocks noGrp="1"/>
          </p:cNvSpPr>
          <p:nvPr>
            <p:ph type="sldNum" sz="quarter" idx="11"/>
          </p:nvPr>
        </p:nvSpPr>
        <p:spPr>
          <a:xfrm>
            <a:off x="10473559" y="6356350"/>
            <a:ext cx="880241" cy="365125"/>
          </a:xfrm>
        </p:spPr>
        <p:txBody>
          <a:bodyPr anchor="ctr">
            <a:normAutofit/>
          </a:bodyPr>
          <a:lstStyle/>
          <a:p>
            <a:pPr>
              <a:spcAft>
                <a:spcPts val="600"/>
              </a:spcAft>
            </a:pPr>
            <a:fld id="{0129D862-F9BC-4F1C-AB45-839A9C158688}" type="slidenum">
              <a:rPr lang="en-GB" smtClean="0"/>
              <a:pPr>
                <a:spcAft>
                  <a:spcPts val="600"/>
                </a:spcAft>
              </a:pPr>
              <a:t>8</a:t>
            </a:fld>
            <a:endParaRPr lang="en-GB"/>
          </a:p>
        </p:txBody>
      </p:sp>
      <p:sp>
        <p:nvSpPr>
          <p:cNvPr id="7" name="Content Placeholder 6">
            <a:extLst>
              <a:ext uri="{FF2B5EF4-FFF2-40B4-BE49-F238E27FC236}">
                <a16:creationId xmlns:a16="http://schemas.microsoft.com/office/drawing/2014/main" id="{092F09B5-40AB-829E-6635-46817DB63DB0}"/>
              </a:ext>
            </a:extLst>
          </p:cNvPr>
          <p:cNvSpPr>
            <a:spLocks noGrp="1"/>
          </p:cNvSpPr>
          <p:nvPr>
            <p:ph sz="quarter" idx="13"/>
          </p:nvPr>
        </p:nvSpPr>
        <p:spPr>
          <a:xfrm>
            <a:off x="6284181" y="1690852"/>
            <a:ext cx="5069619" cy="4486111"/>
          </a:xfrm>
        </p:spPr>
        <p:txBody>
          <a:bodyPr>
            <a:normAutofit/>
          </a:bodyPr>
          <a:lstStyle/>
          <a:p>
            <a:pPr marL="342900" indent="-342900">
              <a:buFont typeface="Arial" panose="020B0604020202020204" pitchFamily="34" charset="0"/>
              <a:buChar char="•"/>
            </a:pPr>
            <a:r>
              <a:rPr lang="en-GB" b="1" dirty="0"/>
              <a:t>Fundamental concepts vs task-based learning </a:t>
            </a:r>
          </a:p>
          <a:p>
            <a:pPr marL="0" indent="0">
              <a:buNone/>
            </a:pPr>
            <a:endParaRPr lang="en-GB" b="1" dirty="0"/>
          </a:p>
          <a:p>
            <a:pPr marL="342900" indent="-342900">
              <a:buFont typeface="Arial" panose="020B0604020202020204" pitchFamily="34" charset="0"/>
              <a:buChar char="•"/>
            </a:pPr>
            <a:r>
              <a:rPr lang="en-GB" b="1" dirty="0"/>
              <a:t>Choosing (or not) what to teach – base R and the tidyverse</a:t>
            </a:r>
          </a:p>
          <a:p>
            <a:pPr marL="0" indent="0">
              <a:buNone/>
            </a:pPr>
            <a:endParaRPr lang="en-GB" dirty="0"/>
          </a:p>
          <a:p>
            <a:pPr marL="342900" indent="-342900">
              <a:buFont typeface="Arial" panose="020B0604020202020204" pitchFamily="34" charset="0"/>
              <a:buChar char="•"/>
            </a:pPr>
            <a:r>
              <a:rPr lang="en-GB" b="1" dirty="0"/>
              <a:t>Specialisations and advanced techniques</a:t>
            </a:r>
          </a:p>
        </p:txBody>
      </p:sp>
    </p:spTree>
    <p:extLst>
      <p:ext uri="{BB962C8B-B14F-4D97-AF65-F5344CB8AC3E}">
        <p14:creationId xmlns:p14="http://schemas.microsoft.com/office/powerpoint/2010/main" val="22481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CA6A-E9C3-942A-0996-1A275FF7786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82FCF70-4BC0-47A3-643D-C5C2D1815069}"/>
              </a:ext>
            </a:extLst>
          </p:cNvPr>
          <p:cNvSpPr>
            <a:spLocks noGrp="1"/>
          </p:cNvSpPr>
          <p:nvPr>
            <p:ph sz="quarter" idx="12"/>
          </p:nvPr>
        </p:nvSpPr>
        <p:spPr>
          <a:xfrm>
            <a:off x="838200" y="2158999"/>
            <a:ext cx="10515600" cy="3259667"/>
          </a:xfrm>
        </p:spPr>
        <p:txBody>
          <a:bodyPr numCol="2">
            <a:normAutofit fontScale="92500" lnSpcReduction="10000"/>
          </a:bodyPr>
          <a:lstStyle/>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The main data types and structures in base R</a:t>
            </a:r>
            <a:r>
              <a:rPr lang="en-GB" sz="2000" dirty="0">
                <a:effectLst/>
                <a:ea typeface="Cambria" panose="02040503050406030204" pitchFamily="18" charset="0"/>
              </a:rPr>
              <a:t>, how to manipulate them using a set of basic functions and operators</a:t>
            </a: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Simple conditional statements and loops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Reading &amp; writing standard data formats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Using the core tidyverse packages for data manipulation and </a:t>
            </a:r>
            <a:r>
              <a:rPr lang="en-US" sz="2000" dirty="0" err="1">
                <a:effectLst/>
                <a:ea typeface="Cambria" panose="02040503050406030204" pitchFamily="18" charset="0"/>
              </a:rPr>
              <a:t>visualisation</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The 6 main {</a:t>
            </a:r>
            <a:r>
              <a:rPr lang="en-US" sz="2000" dirty="0" err="1">
                <a:effectLst/>
                <a:ea typeface="Cambria" panose="02040503050406030204" pitchFamily="18" charset="0"/>
              </a:rPr>
              <a:t>dplyr</a:t>
            </a:r>
            <a:r>
              <a:rPr lang="en-US" sz="2000" dirty="0">
                <a:effectLst/>
                <a:ea typeface="Cambria" panose="02040503050406030204" pitchFamily="18" charset="0"/>
              </a:rPr>
              <a:t>} verbs and how to use them</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Simple string manipulations, with {</a:t>
            </a:r>
            <a:r>
              <a:rPr lang="en-US" sz="2000" dirty="0" err="1">
                <a:effectLst/>
                <a:ea typeface="Cambria" panose="02040503050406030204" pitchFamily="18" charset="0"/>
              </a:rPr>
              <a:t>stringr</a:t>
            </a:r>
            <a:r>
              <a:rPr lang="en-US" dirty="0">
                <a:ea typeface="Cambria" panose="02040503050406030204" pitchFamily="18" charset="0"/>
              </a:rPr>
              <a:t>}</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Datetime processing with </a:t>
            </a:r>
            <a:r>
              <a:rPr lang="en-US" sz="2000" dirty="0">
                <a:solidFill>
                  <a:srgbClr val="000000"/>
                </a:solidFill>
                <a:effectLst/>
                <a:ea typeface="Cambria" panose="02040503050406030204" pitchFamily="18" charset="0"/>
              </a:rPr>
              <a:t>{</a:t>
            </a:r>
            <a:r>
              <a:rPr lang="en-US" sz="2000" dirty="0" err="1">
                <a:solidFill>
                  <a:srgbClr val="000000"/>
                </a:solidFill>
                <a:effectLst/>
                <a:ea typeface="Cambria" panose="02040503050406030204" pitchFamily="18" charset="0"/>
              </a:rPr>
              <a:t>lubridate</a:t>
            </a:r>
            <a:r>
              <a:rPr lang="en-US" sz="2000" dirty="0">
                <a:solidFill>
                  <a:srgbClr val="000000"/>
                </a:solidFill>
                <a:effectLst/>
                <a:ea typeface="Cambria" panose="02040503050406030204" pitchFamily="18" charset="0"/>
              </a:rPr>
              <a:t>}</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Plotting with </a:t>
            </a:r>
            <a:r>
              <a:rPr lang="en-US" sz="2000" dirty="0">
                <a:solidFill>
                  <a:srgbClr val="000000"/>
                </a:solidFill>
                <a:effectLst/>
                <a:ea typeface="Cambria" panose="02040503050406030204" pitchFamily="18" charset="0"/>
              </a:rPr>
              <a:t>{ggplot2}</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User-defined functions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Basic statistical analysis with base R</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More </a:t>
            </a:r>
            <a:r>
              <a:rPr lang="en-US" sz="2000" dirty="0" err="1">
                <a:effectLst/>
                <a:ea typeface="Cambria" panose="02040503050406030204" pitchFamily="18" charset="0"/>
              </a:rPr>
              <a:t>specialised</a:t>
            </a:r>
            <a:r>
              <a:rPr lang="en-US" sz="2000" dirty="0">
                <a:effectLst/>
                <a:ea typeface="Cambria" panose="02040503050406030204" pitchFamily="18" charset="0"/>
              </a:rPr>
              <a:t> statistical analysis using various packages (dependent on the user’s role)</a:t>
            </a:r>
            <a:endParaRPr lang="en-GB" sz="2000" dirty="0">
              <a:effectLst/>
              <a:ea typeface="Cambria" panose="02040503050406030204" pitchFamily="18" charset="0"/>
            </a:endParaRPr>
          </a:p>
          <a:p>
            <a:endParaRPr lang="en-GB" dirty="0"/>
          </a:p>
        </p:txBody>
      </p:sp>
      <p:sp>
        <p:nvSpPr>
          <p:cNvPr id="6" name="Title 5">
            <a:extLst>
              <a:ext uri="{FF2B5EF4-FFF2-40B4-BE49-F238E27FC236}">
                <a16:creationId xmlns:a16="http://schemas.microsoft.com/office/drawing/2014/main" id="{0F245C12-45CE-74AF-88A1-005C14231104}"/>
              </a:ext>
            </a:extLst>
          </p:cNvPr>
          <p:cNvSpPr>
            <a:spLocks noGrp="1"/>
          </p:cNvSpPr>
          <p:nvPr>
            <p:ph type="title"/>
          </p:nvPr>
        </p:nvSpPr>
        <p:spPr/>
        <p:txBody>
          <a:bodyPr/>
          <a:lstStyle/>
          <a:p>
            <a:r>
              <a:rPr lang="en-US" dirty="0"/>
              <a:t>An Example Content List</a:t>
            </a:r>
            <a:endParaRPr lang="en-GB" dirty="0"/>
          </a:p>
        </p:txBody>
      </p:sp>
      <p:sp>
        <p:nvSpPr>
          <p:cNvPr id="4" name="Footer Placeholder 3">
            <a:extLst>
              <a:ext uri="{FF2B5EF4-FFF2-40B4-BE49-F238E27FC236}">
                <a16:creationId xmlns:a16="http://schemas.microsoft.com/office/drawing/2014/main" id="{AEA686CC-5452-4954-F318-770AECE23EE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921DE33C-9CDA-6684-3E4F-39284D717E8D}"/>
              </a:ext>
            </a:extLst>
          </p:cNvPr>
          <p:cNvSpPr>
            <a:spLocks noGrp="1"/>
          </p:cNvSpPr>
          <p:nvPr>
            <p:ph type="sldNum" sz="quarter" idx="11"/>
          </p:nvPr>
        </p:nvSpPr>
        <p:spPr/>
        <p:txBody>
          <a:bodyPr/>
          <a:lstStyle/>
          <a:p>
            <a:fld id="{0129D862-F9BC-4F1C-AB45-839A9C158688}" type="slidenum">
              <a:rPr lang="en-GB" smtClean="0"/>
              <a:pPr/>
              <a:t>9</a:t>
            </a:fld>
            <a:endParaRPr lang="en-GB" dirty="0"/>
          </a:p>
        </p:txBody>
      </p:sp>
    </p:spTree>
    <p:extLst>
      <p:ext uri="{BB962C8B-B14F-4D97-AF65-F5344CB8AC3E}">
        <p14:creationId xmlns:p14="http://schemas.microsoft.com/office/powerpoint/2010/main" val="1808078475"/>
      </p:ext>
    </p:extLst>
  </p:cSld>
  <p:clrMapOvr>
    <a:masterClrMapping/>
  </p:clrMapOvr>
</p:sld>
</file>

<file path=ppt/theme/theme1.xml><?xml version="1.0" encoding="utf-8"?>
<a:theme xmlns:a="http://schemas.openxmlformats.org/drawingml/2006/main" name="Contents">
  <a:themeElements>
    <a:clrScheme name="Katalyze">
      <a:dk1>
        <a:srgbClr val="002B49"/>
      </a:dk1>
      <a:lt1>
        <a:sysClr val="window" lastClr="FFFFFF"/>
      </a:lt1>
      <a:dk2>
        <a:srgbClr val="3C2D91"/>
      </a:dk2>
      <a:lt2>
        <a:srgbClr val="FFFFFF"/>
      </a:lt2>
      <a:accent1>
        <a:srgbClr val="940080"/>
      </a:accent1>
      <a:accent2>
        <a:srgbClr val="3C2D91"/>
      </a:accent2>
      <a:accent3>
        <a:srgbClr val="E2186F"/>
      </a:accent3>
      <a:accent4>
        <a:srgbClr val="F15A24"/>
      </a:accent4>
      <a:accent5>
        <a:srgbClr val="FBAD3A"/>
      </a:accent5>
      <a:accent6>
        <a:srgbClr val="006B2A"/>
      </a:accent6>
      <a:hlink>
        <a:srgbClr val="FBAD3A"/>
      </a:hlink>
      <a:folHlink>
        <a:srgbClr val="940080"/>
      </a:folHlink>
    </a:clrScheme>
    <a:fontScheme name="Katalyze">
      <a:majorFont>
        <a:latin typeface="Montserrat Extra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alyze Data - Powerpoint Template" id="{103EC243-7E33-4062-83A2-C45F97803A12}" vid="{596F1781-4E16-4714-9F44-CE932ADFF7ED}"/>
    </a:ext>
  </a:extLst>
</a:theme>
</file>

<file path=ppt/theme/theme2.xml><?xml version="1.0" encoding="utf-8"?>
<a:theme xmlns:a="http://schemas.openxmlformats.org/drawingml/2006/main" name="Covers and Dividers">
  <a:themeElements>
    <a:clrScheme name="Katalyze">
      <a:dk1>
        <a:srgbClr val="002B49"/>
      </a:dk1>
      <a:lt1>
        <a:sysClr val="window" lastClr="FFFFFF"/>
      </a:lt1>
      <a:dk2>
        <a:srgbClr val="3C2D91"/>
      </a:dk2>
      <a:lt2>
        <a:srgbClr val="FFFFFF"/>
      </a:lt2>
      <a:accent1>
        <a:srgbClr val="940080"/>
      </a:accent1>
      <a:accent2>
        <a:srgbClr val="3C2D91"/>
      </a:accent2>
      <a:accent3>
        <a:srgbClr val="E2186F"/>
      </a:accent3>
      <a:accent4>
        <a:srgbClr val="F15A24"/>
      </a:accent4>
      <a:accent5>
        <a:srgbClr val="FBAD3A"/>
      </a:accent5>
      <a:accent6>
        <a:srgbClr val="006B2A"/>
      </a:accent6>
      <a:hlink>
        <a:srgbClr val="FBAD3A"/>
      </a:hlink>
      <a:folHlink>
        <a:srgbClr val="940080"/>
      </a:folHlink>
    </a:clrScheme>
    <a:fontScheme name="Katalyze">
      <a:majorFont>
        <a:latin typeface="Montserrat Extra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alyze Data - Powerpoint Template" id="{103EC243-7E33-4062-83A2-C45F97803A12}" vid="{E8AC3957-5773-4D0A-B8D4-908C6D6D3A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B84891D8698964CA7C7E5FF4A8BB041" ma:contentTypeVersion="15" ma:contentTypeDescription="Create a new document." ma:contentTypeScope="" ma:versionID="5dc82e4448e3a6a721c9080aa7360a44">
  <xsd:schema xmlns:xsd="http://www.w3.org/2001/XMLSchema" xmlns:xs="http://www.w3.org/2001/XMLSchema" xmlns:p="http://schemas.microsoft.com/office/2006/metadata/properties" xmlns:ns2="6e3fd61a-31d3-40c2-9250-2be8f70f2a0f" xmlns:ns3="85c86693-9c7d-4a09-b1c4-9c620234932b" targetNamespace="http://schemas.microsoft.com/office/2006/metadata/properties" ma:root="true" ma:fieldsID="7e5943dff87c0c843446bc085590a3a7" ns2:_="" ns3:_="">
    <xsd:import namespace="6e3fd61a-31d3-40c2-9250-2be8f70f2a0f"/>
    <xsd:import namespace="85c86693-9c7d-4a09-b1c4-9c620234932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fd61a-31d3-40c2-9250-2be8f70f2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e5aa001-0623-4fd9-8bbc-c5147cb8629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5c86693-9c7d-4a09-b1c4-9c620234932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a19cced-a04e-4e29-8d13-a4e93fac4ba9}" ma:internalName="TaxCatchAll" ma:showField="CatchAllData" ma:web="85c86693-9c7d-4a09-b1c4-9c62023493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3fd61a-31d3-40c2-9250-2be8f70f2a0f">
      <Terms xmlns="http://schemas.microsoft.com/office/infopath/2007/PartnerControls"/>
    </lcf76f155ced4ddcb4097134ff3c332f>
    <TaxCatchAll xmlns="85c86693-9c7d-4a09-b1c4-9c620234932b" xsi:nil="true"/>
  </documentManagement>
</p:properties>
</file>

<file path=customXml/itemProps1.xml><?xml version="1.0" encoding="utf-8"?>
<ds:datastoreItem xmlns:ds="http://schemas.openxmlformats.org/officeDocument/2006/customXml" ds:itemID="{95E91659-6EC0-4280-A9EB-2F7E301665C8}">
  <ds:schemaRefs>
    <ds:schemaRef ds:uri="http://schemas.microsoft.com/sharepoint/v3/contenttype/forms"/>
  </ds:schemaRefs>
</ds:datastoreItem>
</file>

<file path=customXml/itemProps2.xml><?xml version="1.0" encoding="utf-8"?>
<ds:datastoreItem xmlns:ds="http://schemas.openxmlformats.org/officeDocument/2006/customXml" ds:itemID="{359061EB-D927-40CF-BAC5-0E6DEC7A04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fd61a-31d3-40c2-9250-2be8f70f2a0f"/>
    <ds:schemaRef ds:uri="85c86693-9c7d-4a09-b1c4-9c62023493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94DCC3-A303-463E-ADD0-5A998DFDDFE7}">
  <ds:schemaRefs>
    <ds:schemaRef ds:uri="http://schemas.microsoft.com/office/2006/metadata/properties"/>
    <ds:schemaRef ds:uri="http://purl.org/dc/terms/"/>
    <ds:schemaRef ds:uri="http://schemas.microsoft.com/office/2006/documentManagement/types"/>
    <ds:schemaRef ds:uri="http://purl.org/dc/elements/1.1/"/>
    <ds:schemaRef ds:uri="f6637beb-2e12-48ac-87ab-8851c1abd487"/>
    <ds:schemaRef ds:uri="http://purl.org/dc/dcmitype/"/>
    <ds:schemaRef ds:uri="http://schemas.microsoft.com/office/infopath/2007/PartnerControls"/>
    <ds:schemaRef ds:uri="http://schemas.openxmlformats.org/package/2006/metadata/core-properties"/>
    <ds:schemaRef ds:uri="43c1caa8-2ad3-496b-bbc0-6e6965feb847"/>
    <ds:schemaRef ds:uri="http://www.w3.org/XML/1998/namespace"/>
    <ds:schemaRef ds:uri="6e3fd61a-31d3-40c2-9250-2be8f70f2a0f"/>
    <ds:schemaRef ds:uri="85c86693-9c7d-4a09-b1c4-9c620234932b"/>
  </ds:schemaRefs>
</ds:datastoreItem>
</file>

<file path=docProps/app.xml><?xml version="1.0" encoding="utf-8"?>
<Properties xmlns="http://schemas.openxmlformats.org/officeDocument/2006/extended-properties" xmlns:vt="http://schemas.openxmlformats.org/officeDocument/2006/docPropsVTypes">
  <Template>Katalyze Data</Template>
  <TotalTime>3917</TotalTime>
  <Words>5608</Words>
  <Application>Microsoft Office PowerPoint</Application>
  <PresentationFormat>Widescreen</PresentationFormat>
  <Paragraphs>278</Paragraphs>
  <Slides>29</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Aptos</vt:lpstr>
      <vt:lpstr>Arial</vt:lpstr>
      <vt:lpstr>Arial Rounded MT Bold</vt:lpstr>
      <vt:lpstr>Calibri</vt:lpstr>
      <vt:lpstr>Cambria</vt:lpstr>
      <vt:lpstr>Consolas</vt:lpstr>
      <vt:lpstr>Montserrat ExtraBold</vt:lpstr>
      <vt:lpstr>Montserrat Medium</vt:lpstr>
      <vt:lpstr>Montserrat SemiBold</vt:lpstr>
      <vt:lpstr>Times New Roman</vt:lpstr>
      <vt:lpstr>Wingdings</vt:lpstr>
      <vt:lpstr>Contents</vt:lpstr>
      <vt:lpstr>Covers and Dividers</vt:lpstr>
      <vt:lpstr>Paper TT09</vt:lpstr>
      <vt:lpstr>Introduction</vt:lpstr>
      <vt:lpstr>Introduction</vt:lpstr>
      <vt:lpstr>Contents</vt:lpstr>
      <vt:lpstr>Methodologies of Training R</vt:lpstr>
      <vt:lpstr>Preparation and Considerations</vt:lpstr>
      <vt:lpstr>How To Train SAS Programmers in R</vt:lpstr>
      <vt:lpstr>What To Train SAS Programmers in R</vt:lpstr>
      <vt:lpstr>An Example Content List</vt:lpstr>
      <vt:lpstr>Common Issues and Solutions</vt:lpstr>
      <vt:lpstr>Thinking About Data</vt:lpstr>
      <vt:lpstr>Thinking About Data</vt:lpstr>
      <vt:lpstr>Iterative vs Vectorised</vt:lpstr>
      <vt:lpstr>Missing Values - SAS</vt:lpstr>
      <vt:lpstr>Missing Values - R</vt:lpstr>
      <vt:lpstr>Big Data</vt:lpstr>
      <vt:lpstr>Big Data in R – 3 Approaches</vt:lpstr>
      <vt:lpstr>Big Data in R – 3 Approaches</vt:lpstr>
      <vt:lpstr>Big Data in R – 3 Approaches</vt:lpstr>
      <vt:lpstr>Different Numerical Results</vt:lpstr>
      <vt:lpstr>Ways to Integrate R and SAS</vt:lpstr>
      <vt:lpstr>Using R in SAS &amp; SAS in R</vt:lpstr>
      <vt:lpstr>Using R in SAS &amp; SAS in R</vt:lpstr>
      <vt:lpstr>Using R in SAS &amp; SAS in R</vt:lpstr>
      <vt:lpstr>Using R in SAS &amp; SAS in R</vt:lpstr>
      <vt:lpstr>Conclusion and Recommendations </vt:lpstr>
      <vt:lpstr>Conclusion and Recommendations</vt:lpstr>
      <vt:lpstr>References &amp;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Walshe</dc:creator>
  <cp:lastModifiedBy>Michael Walshe</cp:lastModifiedBy>
  <cp:revision>104</cp:revision>
  <dcterms:created xsi:type="dcterms:W3CDTF">2024-10-11T12:02:58Z</dcterms:created>
  <dcterms:modified xsi:type="dcterms:W3CDTF">2024-10-23T15:53:16Z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0x010100DB84891D8698964CA7C7E5FF4A8BB041</vt:lpwstr>
  </property>
  <property fmtid="{D5CDD505-2E9C-101B-9397-08002B2CF9AE}" pid="3" name="MediaServiceImageTags">
    <vt:lpwstr/>
  </property>
</Properties>
</file>